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19"/>
  </p:notesMasterIdLst>
  <p:handoutMasterIdLst>
    <p:handoutMasterId r:id="rId20"/>
  </p:handoutMasterIdLst>
  <p:sldIdLst>
    <p:sldId id="257" r:id="rId7"/>
    <p:sldId id="476" r:id="rId8"/>
    <p:sldId id="483" r:id="rId9"/>
    <p:sldId id="478" r:id="rId10"/>
    <p:sldId id="276" r:id="rId11"/>
    <p:sldId id="426" r:id="rId12"/>
    <p:sldId id="484" r:id="rId13"/>
    <p:sldId id="485" r:id="rId14"/>
    <p:sldId id="487" r:id="rId15"/>
    <p:sldId id="480" r:id="rId16"/>
    <p:sldId id="486" r:id="rId17"/>
    <p:sldId id="274" r:id="rId18"/>
  </p:sldIdLst>
  <p:sldSz cx="12192000" cy="6858000"/>
  <p:notesSz cx="6797675" cy="9926638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9DC3E6"/>
    <a:srgbClr val="E4B290"/>
    <a:srgbClr val="5B9BD5"/>
    <a:srgbClr val="A5A5A5"/>
    <a:srgbClr val="4673C5"/>
    <a:srgbClr val="1F4E79"/>
    <a:srgbClr val="375DA1"/>
    <a:srgbClr val="A7B5DB"/>
    <a:srgbClr val="AF2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סגנון ביניים 2 - הדגשה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647" autoAdjust="0"/>
    <p:restoredTop sz="88603" autoAdjust="0"/>
  </p:normalViewPr>
  <p:slideViewPr>
    <p:cSldViewPr>
      <p:cViewPr varScale="1">
        <p:scale>
          <a:sx n="100" d="100"/>
          <a:sy n="100" d="100"/>
        </p:scale>
        <p:origin x="91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assaf\Downloads\tnc07_h%20(9)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assaf\Downloads\tnc07_h%20(9)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assaf\Downloads\tnc07_h%20(9)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yaelr\AppData\Local\Microsoft\Windows\INetCache\Content.Outlook\XBD1R761\&#1504;&#1514;&#1493;&#1504;&#1497;&#1501;%20&#1499;&#1502;&#1493;&#1514;&#1497;&#1497;&#1501;%20&#1500;&#1492;&#1510;&#1490;&#1492;%20&#1500;&#1513;&#1512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assaf\Downloads\Institutional_AUM_Full_WithStackedChar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vdifs2pw\dem-users\Shassaf\Desktop\&#1512;&#1497;&#1499;&#1493;&#1494;&#1497;&#1493;&#1514;%20&#1502;&#1493;&#1505;&#1491;&#1497;&#1497;&#1501;\&#1504;&#1499;&#1505;&#1497;&#1501;%20&#1500;&#1508;&#1497;%20&#1490;&#1493;&#1507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app.ozar.main\users\Shgala\&#1499;&#1504;&#1505;%20&#1489;&#1499;&#1512;%202025\Market%20capitalizati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app.ozar.main\users\Shgala\&#1499;&#1504;&#1505;%20&#1489;&#1499;&#1512;%202025\Market%20capitalization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029-431D-BAC3-C5FE81B55C99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029-431D-BAC3-C5FE81B55C99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029-431D-BAC3-C5FE81B55C99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029-431D-BAC3-C5FE81B55C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גיליון1!$L$1:$O$1</c:f>
              <c:strCache>
                <c:ptCount val="4"/>
                <c:pt idx="0">
                  <c:v>מוסדיים</c:v>
                </c:pt>
                <c:pt idx="1">
                  <c:v>קרנות נאמנות</c:v>
                </c:pt>
                <c:pt idx="2">
                  <c:v>מזומן ופקדונות</c:v>
                </c:pt>
                <c:pt idx="3">
                  <c:v>הציבור במישרין</c:v>
                </c:pt>
              </c:strCache>
            </c:strRef>
          </c:cat>
          <c:val>
            <c:numRef>
              <c:f>גיליון1!$L$2:$O$2</c:f>
              <c:numCache>
                <c:formatCode>_ * #,##0.0_ ;_ * \-#,##0.0_ ;_ * "-"??_ ;_ @_ </c:formatCode>
                <c:ptCount val="4"/>
                <c:pt idx="0">
                  <c:v>32.659999999999997</c:v>
                </c:pt>
                <c:pt idx="1">
                  <c:v>7.54</c:v>
                </c:pt>
                <c:pt idx="2">
                  <c:v>30.75</c:v>
                </c:pt>
                <c:pt idx="3">
                  <c:v>29.07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029-431D-BAC3-C5FE81B55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C20-4958-BB0C-9BA948FA6E15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C20-4958-BB0C-9BA948FA6E15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C20-4958-BB0C-9BA948FA6E15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C20-4958-BB0C-9BA948FA6E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chemeClr val="tx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גיליון1!$O$7:$R$7</c:f>
              <c:strCache>
                <c:ptCount val="4"/>
                <c:pt idx="0">
                  <c:v>מוסדיים</c:v>
                </c:pt>
                <c:pt idx="1">
                  <c:v>קרנות נאמנות</c:v>
                </c:pt>
                <c:pt idx="2">
                  <c:v>מזומן ופקדונות</c:v>
                </c:pt>
                <c:pt idx="3">
                  <c:v>הציבור במישרין</c:v>
                </c:pt>
              </c:strCache>
            </c:strRef>
          </c:cat>
          <c:val>
            <c:numRef>
              <c:f>גיליון1!$O$8:$R$8</c:f>
              <c:numCache>
                <c:formatCode>General</c:formatCode>
                <c:ptCount val="4"/>
                <c:pt idx="0">
                  <c:v>39.759999999999991</c:v>
                </c:pt>
                <c:pt idx="1">
                  <c:v>6.46</c:v>
                </c:pt>
                <c:pt idx="2">
                  <c:v>29.75</c:v>
                </c:pt>
                <c:pt idx="3">
                  <c:v>24.03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C20-4958-BB0C-9BA948FA6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9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B1-47C6-92E9-BF9CFCA9E7BD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B1-47C6-92E9-BF9CFCA9E7BD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B1-47C6-92E9-BF9CFCA9E7BD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8B1-47C6-92E9-BF9CFCA9E7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גיליון1!$O$10:$R$10</c:f>
              <c:strCache>
                <c:ptCount val="4"/>
                <c:pt idx="0">
                  <c:v>מוסדיים</c:v>
                </c:pt>
                <c:pt idx="1">
                  <c:v>קרנות נאמנות</c:v>
                </c:pt>
                <c:pt idx="2">
                  <c:v>מזומן ופקדונות</c:v>
                </c:pt>
                <c:pt idx="3">
                  <c:v>הציבור במישרין</c:v>
                </c:pt>
              </c:strCache>
            </c:strRef>
          </c:cat>
          <c:val>
            <c:numRef>
              <c:f>גיליון1!$O$11:$R$11</c:f>
              <c:numCache>
                <c:formatCode>General</c:formatCode>
                <c:ptCount val="4"/>
                <c:pt idx="0">
                  <c:v>44.46</c:v>
                </c:pt>
                <c:pt idx="1">
                  <c:v>9.7799999999999994</c:v>
                </c:pt>
                <c:pt idx="2">
                  <c:v>28.78</c:v>
                </c:pt>
                <c:pt idx="3">
                  <c:v>16.990000000000002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8B1-47C6-92E9-BF9CFCA9E7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he-IL" sz="1800" b="0" i="0" baseline="0" dirty="0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גובה דמי הניהול במוצרים הפנסיוניים, 2013-2024</a:t>
            </a:r>
            <a:endParaRPr lang="he-IL" dirty="0"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he-IL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'תרשים ד1 שיעור דמי ניהול מנכסים'!$C$5</c:f>
              <c:strCache>
                <c:ptCount val="1"/>
                <c:pt idx="0">
                  <c:v>קרנות פנסיה חדשות מקיפות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133737277054686E-2"/>
                  <c:y val="-6.1827985780537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14-4037-803C-4FDF886C23AA}"/>
                </c:ext>
              </c:extLst>
            </c:dLbl>
            <c:dLbl>
              <c:idx val="11"/>
              <c:layout>
                <c:manualLayout>
                  <c:x val="-7.7524963648729099E-3"/>
                  <c:y val="-4.6989269193208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214-4037-803C-4FDF886C23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5B9BD5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'תרשים ד1 שיעור דמי ניהול מנכסים'!$B$6:$B$17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'תרשים ד1 שיעור דמי ניהול מנכסים'!$C$6:$C$17</c:f>
              <c:numCache>
                <c:formatCode>0.00%</c:formatCode>
                <c:ptCount val="12"/>
                <c:pt idx="0">
                  <c:v>3.0000000000000001E-3</c:v>
                </c:pt>
                <c:pt idx="1">
                  <c:v>3.0000000000000001E-3</c:v>
                </c:pt>
                <c:pt idx="2">
                  <c:v>2.8E-3</c:v>
                </c:pt>
                <c:pt idx="3">
                  <c:v>2.5999999999999999E-3</c:v>
                </c:pt>
                <c:pt idx="4">
                  <c:v>2.3999999999999998E-3</c:v>
                </c:pt>
                <c:pt idx="5">
                  <c:v>2.3E-3</c:v>
                </c:pt>
                <c:pt idx="6">
                  <c:v>2.0999999999999999E-3</c:v>
                </c:pt>
                <c:pt idx="7">
                  <c:v>1.9E-3</c:v>
                </c:pt>
                <c:pt idx="8">
                  <c:v>1.8E-3</c:v>
                </c:pt>
                <c:pt idx="9">
                  <c:v>1.6999999999999999E-3</c:v>
                </c:pt>
                <c:pt idx="10">
                  <c:v>1.6000000000000001E-3</c:v>
                </c:pt>
                <c:pt idx="11">
                  <c:v>1.6999999999999999E-3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14-4037-803C-4FDF886C23AA}"/>
            </c:ext>
          </c:extLst>
        </c:ser>
        <c:ser>
          <c:idx val="1"/>
          <c:order val="1"/>
          <c:tx>
            <c:strRef>
              <c:f>'תרשים ד1 שיעור דמי ניהול מנכסים'!$D$5</c:f>
              <c:strCache>
                <c:ptCount val="1"/>
                <c:pt idx="0">
                  <c:v>קופות גמל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133737277054686E-2"/>
                  <c:y val="-5.4408627486872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214-4037-803C-4FDF886C23AA}"/>
                </c:ext>
              </c:extLst>
            </c:dLbl>
            <c:dLbl>
              <c:idx val="11"/>
              <c:layout>
                <c:manualLayout>
                  <c:x val="-1.7443116820963868E-2"/>
                  <c:y val="-4.4516149761986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14-4037-803C-4FDF886C23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A5A5A5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'תרשים ד1 שיעור דמי ניהול מנכסים'!$B$6:$B$17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'תרשים ד1 שיעור דמי ניהול מנכסים'!$D$6:$D$17</c:f>
              <c:numCache>
                <c:formatCode>0.00%</c:formatCode>
                <c:ptCount val="12"/>
                <c:pt idx="0">
                  <c:v>7.1000000000000004E-3</c:v>
                </c:pt>
                <c:pt idx="1">
                  <c:v>6.7000000000000002E-3</c:v>
                </c:pt>
                <c:pt idx="2">
                  <c:v>6.4000000000000003E-3</c:v>
                </c:pt>
                <c:pt idx="3">
                  <c:v>6.1000000000000004E-3</c:v>
                </c:pt>
                <c:pt idx="4">
                  <c:v>5.8999999999999999E-3</c:v>
                </c:pt>
                <c:pt idx="5">
                  <c:v>5.7000000000000002E-3</c:v>
                </c:pt>
                <c:pt idx="6">
                  <c:v>5.7000000000000002E-3</c:v>
                </c:pt>
                <c:pt idx="7">
                  <c:v>5.7000000000000002E-3</c:v>
                </c:pt>
                <c:pt idx="8">
                  <c:v>5.5999999999999999E-3</c:v>
                </c:pt>
                <c:pt idx="9">
                  <c:v>5.4999999999999997E-3</c:v>
                </c:pt>
                <c:pt idx="10">
                  <c:v>5.3E-3</c:v>
                </c:pt>
                <c:pt idx="11">
                  <c:v>5.4000000000000003E-3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14-4037-803C-4FDF886C23AA}"/>
            </c:ext>
          </c:extLst>
        </c:ser>
        <c:ser>
          <c:idx val="2"/>
          <c:order val="2"/>
          <c:tx>
            <c:strRef>
              <c:f>'תרשים ד1 שיעור דמי ניהול מנכסים'!$E$5</c:f>
              <c:strCache>
                <c:ptCount val="1"/>
                <c:pt idx="0">
                  <c:v>ביטוח חיים*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133737277054686E-2"/>
                  <c:y val="-4.6989269193208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14-4037-803C-4FDF886C23AA}"/>
                </c:ext>
              </c:extLst>
            </c:dLbl>
            <c:dLbl>
              <c:idx val="11"/>
              <c:layout>
                <c:manualLayout>
                  <c:x val="-7.7524963648729099E-3"/>
                  <c:y val="-5.4408627486872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214-4037-803C-4FDF886C23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673C5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'תרשים ד1 שיעור דמי ניהול מנכסים'!$B$6:$B$17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'תרשים ד1 שיעור דמי ניהול מנכסים'!$E$6:$E$17</c:f>
              <c:numCache>
                <c:formatCode>0.00%</c:formatCode>
                <c:ptCount val="12"/>
                <c:pt idx="0">
                  <c:v>1.18E-2</c:v>
                </c:pt>
                <c:pt idx="1">
                  <c:v>1.15E-2</c:v>
                </c:pt>
                <c:pt idx="2">
                  <c:v>1.0800000000000001E-2</c:v>
                </c:pt>
                <c:pt idx="3">
                  <c:v>1.0500000000000001E-2</c:v>
                </c:pt>
                <c:pt idx="4">
                  <c:v>9.7000000000000003E-3</c:v>
                </c:pt>
                <c:pt idx="5">
                  <c:v>9.4000000000000004E-3</c:v>
                </c:pt>
                <c:pt idx="6">
                  <c:v>9.4000000000000004E-3</c:v>
                </c:pt>
                <c:pt idx="7">
                  <c:v>8.6E-3</c:v>
                </c:pt>
                <c:pt idx="8">
                  <c:v>8.8999999999999999E-3</c:v>
                </c:pt>
                <c:pt idx="9">
                  <c:v>8.3000000000000001E-3</c:v>
                </c:pt>
                <c:pt idx="10">
                  <c:v>8.0999999999999996E-3</c:v>
                </c:pt>
                <c:pt idx="11">
                  <c:v>7.7999999999999996E-3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14-4037-803C-4FDF886C2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8161904"/>
        <c:axId val="868162232"/>
      </c:lineChart>
      <c:catAx>
        <c:axId val="86816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he-IL"/>
          </a:p>
        </c:txPr>
        <c:crossAx val="868162232"/>
        <c:crosses val="autoZero"/>
        <c:auto val="1"/>
        <c:lblAlgn val="ctr"/>
        <c:lblOffset val="100"/>
        <c:noMultiLvlLbl val="0"/>
      </c:catAx>
      <c:valAx>
        <c:axId val="868162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he-IL"/>
          </a:p>
        </c:txPr>
        <c:crossAx val="868161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he-IL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20013123359581"/>
          <c:y val="4.6383975448598166E-2"/>
          <c:w val="0.78087489063867022"/>
          <c:h val="0.621806486056368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גמל/פנסיה/ביטוח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מגדל</c:v>
                </c:pt>
                <c:pt idx="1">
                  <c:v>הראל</c:v>
                </c:pt>
                <c:pt idx="2">
                  <c:v>עמיתים</c:v>
                </c:pt>
                <c:pt idx="3">
                  <c:v>כלל</c:v>
                </c:pt>
                <c:pt idx="4">
                  <c:v>מנורה</c:v>
                </c:pt>
                <c:pt idx="5">
                  <c:v>הפניקס</c:v>
                </c:pt>
                <c:pt idx="6">
                  <c:v>אלטשולר שחם</c:v>
                </c:pt>
                <c:pt idx="7">
                  <c:v>מיטב</c:v>
                </c:pt>
                <c:pt idx="8">
                  <c:v>מור</c:v>
                </c:pt>
                <c:pt idx="9">
                  <c:v>ילין לפידות</c:v>
                </c:pt>
                <c:pt idx="10">
                  <c:v>אנליסט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438</c:v>
                </c:pt>
                <c:pt idx="1">
                  <c:v>389</c:v>
                </c:pt>
                <c:pt idx="2">
                  <c:v>380</c:v>
                </c:pt>
                <c:pt idx="3">
                  <c:v>367</c:v>
                </c:pt>
                <c:pt idx="4">
                  <c:v>356</c:v>
                </c:pt>
                <c:pt idx="5">
                  <c:v>355</c:v>
                </c:pt>
                <c:pt idx="6">
                  <c:v>160</c:v>
                </c:pt>
                <c:pt idx="7">
                  <c:v>144</c:v>
                </c:pt>
                <c:pt idx="8">
                  <c:v>82</c:v>
                </c:pt>
                <c:pt idx="9">
                  <c:v>78</c:v>
                </c:pt>
                <c:pt idx="10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14-4B10-B36D-058B28BCCD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קרנות נאמנות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מגדל</c:v>
                </c:pt>
                <c:pt idx="1">
                  <c:v>הראל</c:v>
                </c:pt>
                <c:pt idx="2">
                  <c:v>עמיתים</c:v>
                </c:pt>
                <c:pt idx="3">
                  <c:v>כלל</c:v>
                </c:pt>
                <c:pt idx="4">
                  <c:v>מנורה</c:v>
                </c:pt>
                <c:pt idx="5">
                  <c:v>הפניקס</c:v>
                </c:pt>
                <c:pt idx="6">
                  <c:v>אלטשולר שחם</c:v>
                </c:pt>
                <c:pt idx="7">
                  <c:v>מיטב</c:v>
                </c:pt>
                <c:pt idx="8">
                  <c:v>מור</c:v>
                </c:pt>
                <c:pt idx="9">
                  <c:v>ילין לפידות</c:v>
                </c:pt>
                <c:pt idx="10">
                  <c:v>אנליסט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60</c:v>
                </c:pt>
                <c:pt idx="1">
                  <c:v>70</c:v>
                </c:pt>
                <c:pt idx="3">
                  <c:v>0</c:v>
                </c:pt>
                <c:pt idx="4">
                  <c:v>0</c:v>
                </c:pt>
                <c:pt idx="5">
                  <c:v>100</c:v>
                </c:pt>
                <c:pt idx="6">
                  <c:v>65</c:v>
                </c:pt>
                <c:pt idx="7">
                  <c:v>95</c:v>
                </c:pt>
                <c:pt idx="8">
                  <c:v>40</c:v>
                </c:pt>
                <c:pt idx="9">
                  <c:v>50</c:v>
                </c:pt>
                <c:pt idx="1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14-4B10-B36D-058B28BCCD5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ניהול תיקים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מגדל</c:v>
                </c:pt>
                <c:pt idx="1">
                  <c:v>הראל</c:v>
                </c:pt>
                <c:pt idx="2">
                  <c:v>עמיתים</c:v>
                </c:pt>
                <c:pt idx="3">
                  <c:v>כלל</c:v>
                </c:pt>
                <c:pt idx="4">
                  <c:v>מנורה</c:v>
                </c:pt>
                <c:pt idx="5">
                  <c:v>הפניקס</c:v>
                </c:pt>
                <c:pt idx="6">
                  <c:v>אלטשולר שחם</c:v>
                </c:pt>
                <c:pt idx="7">
                  <c:v>מיטב</c:v>
                </c:pt>
                <c:pt idx="8">
                  <c:v>מור</c:v>
                </c:pt>
                <c:pt idx="9">
                  <c:v>ילין לפידות</c:v>
                </c:pt>
                <c:pt idx="10">
                  <c:v>אנליסט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12</c:v>
                </c:pt>
                <c:pt idx="1">
                  <c:v>15</c:v>
                </c:pt>
                <c:pt idx="3">
                  <c:v>10</c:v>
                </c:pt>
                <c:pt idx="4">
                  <c:v>7</c:v>
                </c:pt>
                <c:pt idx="5">
                  <c:v>14</c:v>
                </c:pt>
                <c:pt idx="6">
                  <c:v>5</c:v>
                </c:pt>
                <c:pt idx="7">
                  <c:v>6</c:v>
                </c:pt>
                <c:pt idx="8">
                  <c:v>2</c:v>
                </c:pt>
                <c:pt idx="9">
                  <c:v>1.5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14-4B10-B36D-058B28BCCD5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אשראי חוץ-בנקאי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מגדל</c:v>
                </c:pt>
                <c:pt idx="1">
                  <c:v>הראל</c:v>
                </c:pt>
                <c:pt idx="2">
                  <c:v>עמיתים</c:v>
                </c:pt>
                <c:pt idx="3">
                  <c:v>כלל</c:v>
                </c:pt>
                <c:pt idx="4">
                  <c:v>מנורה</c:v>
                </c:pt>
                <c:pt idx="5">
                  <c:v>הפניקס</c:v>
                </c:pt>
                <c:pt idx="6">
                  <c:v>אלטשולר שחם</c:v>
                </c:pt>
                <c:pt idx="7">
                  <c:v>מיטב</c:v>
                </c:pt>
                <c:pt idx="8">
                  <c:v>מור</c:v>
                </c:pt>
                <c:pt idx="9">
                  <c:v>ילין לפידות</c:v>
                </c:pt>
                <c:pt idx="10">
                  <c:v>אנליסט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6</c:v>
                </c:pt>
                <c:pt idx="1">
                  <c:v>7</c:v>
                </c:pt>
                <c:pt idx="3">
                  <c:v>11</c:v>
                </c:pt>
                <c:pt idx="4">
                  <c:v>5</c:v>
                </c:pt>
                <c:pt idx="5">
                  <c:v>12</c:v>
                </c:pt>
                <c:pt idx="6">
                  <c:v>2</c:v>
                </c:pt>
                <c:pt idx="7">
                  <c:v>3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14-4B10-B36D-058B28BCC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1034864"/>
        <c:axId val="931033880"/>
      </c:barChart>
      <c:catAx>
        <c:axId val="93103486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931033880"/>
        <c:crosses val="autoZero"/>
        <c:auto val="1"/>
        <c:lblAlgn val="ctr"/>
        <c:lblOffset val="100"/>
        <c:noMultiLvlLbl val="0"/>
      </c:catAx>
      <c:valAx>
        <c:axId val="931033880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9310348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21347569568533E-2"/>
          <c:y val="2.509860164933668E-2"/>
          <c:w val="0.97403788239067801"/>
          <c:h val="0.860445563702170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סך נכסים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053-4D14-9DAE-26ABB3A2DFC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053-4D14-9DAE-26ABB3A2DFC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053-4D14-9DAE-26ABB3A2DFC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053-4D14-9DAE-26ABB3A2DF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053-4D14-9DAE-26ABB3A2DFC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053-4D14-9DAE-26ABB3A2DFC2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053-4D14-9DAE-26ABB3A2DFC2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053-4D14-9DAE-26ABB3A2DFC2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053-4D14-9DAE-26ABB3A2DFC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053-4D14-9DAE-26ABB3A2DFC2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053-4D14-9DAE-26ABB3A2DF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Sheet1!$A$3:$A$8</c:f>
              <c:strCache>
                <c:ptCount val="6"/>
                <c:pt idx="0">
                  <c:v>הפועלים</c:v>
                </c:pt>
                <c:pt idx="1">
                  <c:v>לאומי</c:v>
                </c:pt>
                <c:pt idx="2">
                  <c:v>מזרחי</c:v>
                </c:pt>
                <c:pt idx="3">
                  <c:v>דיסקונט</c:v>
                </c:pt>
                <c:pt idx="4">
                  <c:v>הבינלאומי</c:v>
                </c:pt>
                <c:pt idx="5">
                  <c:v>ירושלים</c:v>
                </c:pt>
              </c:strCache>
            </c:strRef>
          </c:cat>
          <c:val>
            <c:numRef>
              <c:f>Sheet1!$B$3:$B$8</c:f>
              <c:numCache>
                <c:formatCode>General</c:formatCode>
                <c:ptCount val="6"/>
                <c:pt idx="0">
                  <c:v>753</c:v>
                </c:pt>
                <c:pt idx="1">
                  <c:v>713</c:v>
                </c:pt>
                <c:pt idx="2">
                  <c:v>472</c:v>
                </c:pt>
                <c:pt idx="3">
                  <c:v>427</c:v>
                </c:pt>
                <c:pt idx="4">
                  <c:v>242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053-4D14-9DAE-26ABB3A2DF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1799312"/>
        <c:axId val="911796688"/>
      </c:barChart>
      <c:catAx>
        <c:axId val="91179931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911796688"/>
        <c:crosses val="autoZero"/>
        <c:auto val="1"/>
        <c:lblAlgn val="ctr"/>
        <c:lblOffset val="100"/>
        <c:noMultiLvlLbl val="0"/>
      </c:catAx>
      <c:valAx>
        <c:axId val="911796688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9117993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747-4F18-A93D-1011AFA54A9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47-4F18-A93D-1011AFA54A99}"/>
              </c:ext>
            </c:extLst>
          </c:dPt>
          <c:cat>
            <c:strRef>
              <c:f>'market capitalisation'!$A$2:$A$24</c:f>
              <c:strCache>
                <c:ptCount val="23"/>
                <c:pt idx="0">
                  <c:v>Australia</c:v>
                </c:pt>
                <c:pt idx="1">
                  <c:v>Israel</c:v>
                </c:pt>
                <c:pt idx="2">
                  <c:v>Iceland</c:v>
                </c:pt>
                <c:pt idx="3">
                  <c:v>Canada</c:v>
                </c:pt>
                <c:pt idx="4">
                  <c:v>Finland</c:v>
                </c:pt>
                <c:pt idx="5">
                  <c:v>Switzerland</c:v>
                </c:pt>
                <c:pt idx="6">
                  <c:v>Norway</c:v>
                </c:pt>
                <c:pt idx="7">
                  <c:v>Chile</c:v>
                </c:pt>
                <c:pt idx="8">
                  <c:v>Denmark</c:v>
                </c:pt>
                <c:pt idx="9">
                  <c:v>United States</c:v>
                </c:pt>
                <c:pt idx="10">
                  <c:v>Colombia</c:v>
                </c:pt>
                <c:pt idx="11">
                  <c:v>Germany</c:v>
                </c:pt>
                <c:pt idx="12">
                  <c:v>Slovenia</c:v>
                </c:pt>
                <c:pt idx="13">
                  <c:v>Spain</c:v>
                </c:pt>
                <c:pt idx="14">
                  <c:v>Portugal</c:v>
                </c:pt>
                <c:pt idx="15">
                  <c:v>Mexico</c:v>
                </c:pt>
                <c:pt idx="16">
                  <c:v>Austria</c:v>
                </c:pt>
                <c:pt idx="17">
                  <c:v>Italy</c:v>
                </c:pt>
                <c:pt idx="18">
                  <c:v>Luxembourg</c:v>
                </c:pt>
                <c:pt idx="19">
                  <c:v>Hungary</c:v>
                </c:pt>
                <c:pt idx="20">
                  <c:v>Estonia</c:v>
                </c:pt>
                <c:pt idx="21">
                  <c:v>Turkey</c:v>
                </c:pt>
                <c:pt idx="22">
                  <c:v>Czechia</c:v>
                </c:pt>
              </c:strCache>
            </c:strRef>
          </c:cat>
          <c:val>
            <c:numRef>
              <c:f>'market capitalisation'!$B$2:$B$24</c:f>
              <c:numCache>
                <c:formatCode>0.00%</c:formatCode>
                <c:ptCount val="23"/>
                <c:pt idx="0">
                  <c:v>5.3999999999999999E-2</c:v>
                </c:pt>
                <c:pt idx="1">
                  <c:v>4.7E-2</c:v>
                </c:pt>
                <c:pt idx="2">
                  <c:v>4.2000000000000003E-2</c:v>
                </c:pt>
                <c:pt idx="3">
                  <c:v>3.9E-2</c:v>
                </c:pt>
                <c:pt idx="4">
                  <c:v>3.5999999999999997E-2</c:v>
                </c:pt>
                <c:pt idx="5">
                  <c:v>2.9000000000000001E-2</c:v>
                </c:pt>
                <c:pt idx="6">
                  <c:v>2.4E-2</c:v>
                </c:pt>
                <c:pt idx="7">
                  <c:v>0.02</c:v>
                </c:pt>
                <c:pt idx="8">
                  <c:v>1.9E-2</c:v>
                </c:pt>
                <c:pt idx="9">
                  <c:v>1.4E-2</c:v>
                </c:pt>
                <c:pt idx="10">
                  <c:v>1.4E-2</c:v>
                </c:pt>
                <c:pt idx="11">
                  <c:v>1.2E-2</c:v>
                </c:pt>
                <c:pt idx="12">
                  <c:v>1.2E-2</c:v>
                </c:pt>
                <c:pt idx="13">
                  <c:v>1.0999999999999999E-2</c:v>
                </c:pt>
                <c:pt idx="14">
                  <c:v>8.0000000000000002E-3</c:v>
                </c:pt>
                <c:pt idx="15">
                  <c:v>5.0000000000000001E-3</c:v>
                </c:pt>
                <c:pt idx="16">
                  <c:v>2E-3</c:v>
                </c:pt>
                <c:pt idx="17">
                  <c:v>2E-3</c:v>
                </c:pt>
                <c:pt idx="18">
                  <c:v>-2E-3</c:v>
                </c:pt>
                <c:pt idx="19">
                  <c:v>-3.0000000000000001E-3</c:v>
                </c:pt>
                <c:pt idx="20" formatCode="0%">
                  <c:v>-0.01</c:v>
                </c:pt>
                <c:pt idx="21">
                  <c:v>-2.1999999999999999E-2</c:v>
                </c:pt>
                <c:pt idx="22">
                  <c:v>-2.4E-2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47-4F18-A93D-1011AFA54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368952"/>
        <c:axId val="472372232"/>
      </c:barChart>
      <c:catAx>
        <c:axId val="47236895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72372232"/>
        <c:crosses val="autoZero"/>
        <c:auto val="1"/>
        <c:lblAlgn val="ctr"/>
        <c:lblOffset val="100"/>
        <c:noMultiLvlLbl val="0"/>
      </c:catAx>
      <c:valAx>
        <c:axId val="472372232"/>
        <c:scaling>
          <c:orientation val="minMax"/>
        </c:scaling>
        <c:delete val="0"/>
        <c:axPos val="r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72368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'ישראל-חס"פ ביחס לתוצר +ערך השוק'!$A$3:$A$16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'ישראל-חס"פ ביחס לתוצר +ערך השוק'!$B$3:$B$16</c:f>
              <c:numCache>
                <c:formatCode>General</c:formatCode>
                <c:ptCount val="14"/>
                <c:pt idx="0">
                  <c:v>58.538449999999997</c:v>
                </c:pt>
                <c:pt idx="1">
                  <c:v>61.404449999999997</c:v>
                </c:pt>
                <c:pt idx="2">
                  <c:v>68.112656000000001</c:v>
                </c:pt>
                <c:pt idx="3">
                  <c:v>63.655273000000001</c:v>
                </c:pt>
                <c:pt idx="4">
                  <c:v>80.371740000000003</c:v>
                </c:pt>
                <c:pt idx="5">
                  <c:v>66.466719999999995</c:v>
                </c:pt>
                <c:pt idx="6">
                  <c:v>64.457404999999994</c:v>
                </c:pt>
                <c:pt idx="7">
                  <c:v>49.818460000000002</c:v>
                </c:pt>
                <c:pt idx="8">
                  <c:v>59.247222999999998</c:v>
                </c:pt>
                <c:pt idx="9">
                  <c:v>63.797980000000003</c:v>
                </c:pt>
                <c:pt idx="10">
                  <c:v>73.924126000000001</c:v>
                </c:pt>
                <c:pt idx="11">
                  <c:v>51.34178</c:v>
                </c:pt>
                <c:pt idx="12">
                  <c:v>51.640095000000002</c:v>
                </c:pt>
                <c:pt idx="13">
                  <c:v>61.231349999999999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0C-4486-B9A2-E9E4A5AF9ADB}"/>
            </c:ext>
          </c:extLst>
        </c:ser>
        <c:ser>
          <c:idx val="2"/>
          <c:order val="1"/>
          <c:spPr>
            <a:ln w="28575" cap="rnd">
              <a:solidFill>
                <a:schemeClr val="accent5">
                  <a:tint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'ישראל-חס"פ ביחס לתוצר +ערך השוק'!$A$3:$A$16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'ישראל-חס"פ ביחס לתוצר +ערך השוק'!$C$3:$C$16</c:f>
              <c:numCache>
                <c:formatCode>General</c:formatCode>
                <c:ptCount val="14"/>
                <c:pt idx="0">
                  <c:v>103.21864297946401</c:v>
                </c:pt>
                <c:pt idx="1">
                  <c:v>107.53380360889292</c:v>
                </c:pt>
                <c:pt idx="2">
                  <c:v>111.66839727024178</c:v>
                </c:pt>
                <c:pt idx="3">
                  <c:v>115.68829003623036</c:v>
                </c:pt>
                <c:pt idx="4">
                  <c:v>118.5514851043272</c:v>
                </c:pt>
                <c:pt idx="5">
                  <c:v>118.72629120513159</c:v>
                </c:pt>
                <c:pt idx="6">
                  <c:v>125.27843533119754</c:v>
                </c:pt>
                <c:pt idx="7">
                  <c:v>124.40993539038249</c:v>
                </c:pt>
                <c:pt idx="8">
                  <c:v>138.83715391887466</c:v>
                </c:pt>
                <c:pt idx="9">
                  <c:v>141.59478671736827</c:v>
                </c:pt>
                <c:pt idx="10">
                  <c:v>166.18845228605207</c:v>
                </c:pt>
                <c:pt idx="11">
                  <c:v>141.89763901673808</c:v>
                </c:pt>
                <c:pt idx="12">
                  <c:v>137.92834513496436</c:v>
                </c:pt>
                <c:pt idx="13">
                  <c:v>146.23815258401368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0C-4486-B9A2-E9E4A5AF9A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7215647"/>
        <c:axId val="397219807"/>
      </c:lineChart>
      <c:catAx>
        <c:axId val="39721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he-IL"/>
          </a:p>
        </c:txPr>
        <c:crossAx val="397219807"/>
        <c:crosses val="autoZero"/>
        <c:auto val="1"/>
        <c:lblAlgn val="ctr"/>
        <c:lblOffset val="100"/>
        <c:tickLblSkip val="4"/>
        <c:noMultiLvlLbl val="0"/>
      </c:catAx>
      <c:valAx>
        <c:axId val="397219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he-IL"/>
          </a:p>
        </c:txPr>
        <c:crossAx val="397215647"/>
        <c:crosses val="autoZero"/>
        <c:crossBetween val="midCat"/>
        <c:maj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B92061-86AE-4425-82EB-189DD6157DB9}" type="doc">
      <dgm:prSet loTypeId="urn:microsoft.com/office/officeart/2005/8/layout/chart3" loCatId="cycle" qsTypeId="urn:microsoft.com/office/officeart/2005/8/quickstyle/3d4" qsCatId="3D" csTypeId="urn:microsoft.com/office/officeart/2005/8/colors/accent1_2" csCatId="accent1" phldr="1"/>
      <dgm:spPr/>
    </dgm:pt>
    <dgm:pt modelId="{3E1329F1-5780-4C28-937F-4F07D740BFD0}">
      <dgm:prSet phldrT="[Text]"/>
      <dgm:spPr/>
      <dgm:t>
        <a:bodyPr/>
        <a:lstStyle/>
        <a:p>
          <a:pPr rtl="1"/>
          <a:r>
            <a:rPr lang="he-IL" b="1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הפצה</a:t>
          </a:r>
        </a:p>
      </dgm:t>
    </dgm:pt>
    <dgm:pt modelId="{6BD0D68D-979B-43BA-AD54-0A293292FE0D}" type="parTrans" cxnId="{BC0695C0-A781-4401-801E-65F4EC1C1E5D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10D5CAE-0CE2-468E-859C-8942679E72A5}" type="sibTrans" cxnId="{BC0695C0-A781-4401-801E-65F4EC1C1E5D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6532793-5DFE-40A2-B894-E7E3B14C2FCE}">
      <dgm:prSet phldrT="[Text]"/>
      <dgm:spPr/>
      <dgm:t>
        <a:bodyPr/>
        <a:lstStyle/>
        <a:p>
          <a:pPr rtl="1"/>
          <a:r>
            <a:rPr lang="he-IL" b="1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קבוצות פיננסיות</a:t>
          </a:r>
        </a:p>
      </dgm:t>
    </dgm:pt>
    <dgm:pt modelId="{726C53C5-CF54-4C94-88BB-4BC1FC1C1F63}" type="parTrans" cxnId="{A39DDB6D-D5C2-4114-AB7A-77D45E98272D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D5C71EE-79FE-42AA-B3C4-2D0105AF9362}" type="sibTrans" cxnId="{A39DDB6D-D5C2-4114-AB7A-77D45E98272D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C17DABB-5339-42D1-BB55-3BE61104D301}">
      <dgm:prSet phldrT="[Text]"/>
      <dgm:spPr/>
      <dgm:t>
        <a:bodyPr/>
        <a:lstStyle/>
        <a:p>
          <a:pPr rtl="1"/>
          <a:r>
            <a:rPr lang="he-IL" b="1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תחרות באשראי קמעונאי</a:t>
          </a:r>
        </a:p>
      </dgm:t>
    </dgm:pt>
    <dgm:pt modelId="{65B211E4-CEE9-4AF8-8E01-BCFC5A536A55}" type="parTrans" cxnId="{9709AECC-E2C8-4ED8-ABA3-052D755837FF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B85653E-D240-4078-8CC2-6D164F93627C}" type="sibTrans" cxnId="{9709AECC-E2C8-4ED8-ABA3-052D755837FF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73D8384-7E2F-487E-BB05-D2141470DD6C}">
      <dgm:prSet phldrT="[Text]"/>
      <dgm:spPr/>
      <dgm:t>
        <a:bodyPr/>
        <a:lstStyle/>
        <a:p>
          <a:pPr rtl="1"/>
          <a:r>
            <a:rPr lang="he-IL" b="1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הזדקנות האוכלוסייה</a:t>
          </a:r>
        </a:p>
      </dgm:t>
    </dgm:pt>
    <dgm:pt modelId="{0532AB14-3BBB-4ECA-9129-3F2422A2A3C2}" type="parTrans" cxnId="{3E9030DA-D771-44A0-B219-B26991E9C5C3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E0EF01C-A058-4222-B4EA-7EC6DC4A6C24}" type="sibTrans" cxnId="{3E9030DA-D771-44A0-B219-B26991E9C5C3}">
      <dgm:prSet/>
      <dgm:spPr/>
      <dgm:t>
        <a:bodyPr/>
        <a:lstStyle/>
        <a:p>
          <a:pPr rtl="1"/>
          <a:endParaRPr lang="he-IL">
            <a:solidFill>
              <a:schemeClr val="accent5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F6048A3F-8FA0-4CB7-8012-1FD08A6C7946}" type="pres">
      <dgm:prSet presAssocID="{33B92061-86AE-4425-82EB-189DD6157DB9}" presName="compositeShape" presStyleCnt="0">
        <dgm:presLayoutVars>
          <dgm:chMax val="7"/>
          <dgm:dir/>
          <dgm:resizeHandles val="exact"/>
        </dgm:presLayoutVars>
      </dgm:prSet>
      <dgm:spPr/>
    </dgm:pt>
    <dgm:pt modelId="{479877CB-240C-4973-83EB-47092537E248}" type="pres">
      <dgm:prSet presAssocID="{33B92061-86AE-4425-82EB-189DD6157DB9}" presName="wedge1" presStyleLbl="node1" presStyleIdx="0" presStyleCnt="4"/>
      <dgm:spPr/>
    </dgm:pt>
    <dgm:pt modelId="{80DB686C-81E3-4FD7-8C83-77047FD56EC8}" type="pres">
      <dgm:prSet presAssocID="{33B92061-86AE-4425-82EB-189DD6157DB9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25E4D73-48F4-4D48-8594-05F18A9B0FE5}" type="pres">
      <dgm:prSet presAssocID="{33B92061-86AE-4425-82EB-189DD6157DB9}" presName="wedge2" presStyleLbl="node1" presStyleIdx="1" presStyleCnt="4"/>
      <dgm:spPr/>
    </dgm:pt>
    <dgm:pt modelId="{FEF84D8A-A6E1-4F47-8F9A-453331F9D352}" type="pres">
      <dgm:prSet presAssocID="{33B92061-86AE-4425-82EB-189DD6157DB9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4BDE2CF-6C43-48EB-9A26-3317F2B26AD8}" type="pres">
      <dgm:prSet presAssocID="{33B92061-86AE-4425-82EB-189DD6157DB9}" presName="wedge3" presStyleLbl="node1" presStyleIdx="2" presStyleCnt="4"/>
      <dgm:spPr/>
    </dgm:pt>
    <dgm:pt modelId="{EA442BD1-29AB-437A-AA7E-41ADDAF88124}" type="pres">
      <dgm:prSet presAssocID="{33B92061-86AE-4425-82EB-189DD6157DB9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F2FC771-EA62-4120-8FD7-4C072C1C7F78}" type="pres">
      <dgm:prSet presAssocID="{33B92061-86AE-4425-82EB-189DD6157DB9}" presName="wedge4" presStyleLbl="node1" presStyleIdx="3" presStyleCnt="4"/>
      <dgm:spPr/>
    </dgm:pt>
    <dgm:pt modelId="{5F3D2665-481B-4550-B1E4-A9F91154422F}" type="pres">
      <dgm:prSet presAssocID="{33B92061-86AE-4425-82EB-189DD6157DB9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39C9E08-6430-4E8F-887E-1DBF6C9A820D}" type="presOf" srcId="{66532793-5DFE-40A2-B894-E7E3B14C2FCE}" destId="{225E4D73-48F4-4D48-8594-05F18A9B0FE5}" srcOrd="0" destOrd="0" presId="urn:microsoft.com/office/officeart/2005/8/layout/chart3"/>
    <dgm:cxn modelId="{22D47C21-B35A-4658-BA8D-D9F10635ADE2}" type="presOf" srcId="{33B92061-86AE-4425-82EB-189DD6157DB9}" destId="{F6048A3F-8FA0-4CB7-8012-1FD08A6C7946}" srcOrd="0" destOrd="0" presId="urn:microsoft.com/office/officeart/2005/8/layout/chart3"/>
    <dgm:cxn modelId="{5155F031-5F20-4B6E-9782-DC49411C3427}" type="presOf" srcId="{3E1329F1-5780-4C28-937F-4F07D740BFD0}" destId="{80DB686C-81E3-4FD7-8C83-77047FD56EC8}" srcOrd="1" destOrd="0" presId="urn:microsoft.com/office/officeart/2005/8/layout/chart3"/>
    <dgm:cxn modelId="{A39DDB6D-D5C2-4114-AB7A-77D45E98272D}" srcId="{33B92061-86AE-4425-82EB-189DD6157DB9}" destId="{66532793-5DFE-40A2-B894-E7E3B14C2FCE}" srcOrd="1" destOrd="0" parTransId="{726C53C5-CF54-4C94-88BB-4BC1FC1C1F63}" sibTransId="{9D5C71EE-79FE-42AA-B3C4-2D0105AF9362}"/>
    <dgm:cxn modelId="{DBFCA085-E3B0-4CF2-BB65-F4AEE571D17D}" type="presOf" srcId="{E73D8384-7E2F-487E-BB05-D2141470DD6C}" destId="{FF2FC771-EA62-4120-8FD7-4C072C1C7F78}" srcOrd="0" destOrd="0" presId="urn:microsoft.com/office/officeart/2005/8/layout/chart3"/>
    <dgm:cxn modelId="{0CA5468E-7D83-4758-991E-7C65C2A2046F}" type="presOf" srcId="{CC17DABB-5339-42D1-BB55-3BE61104D301}" destId="{EA442BD1-29AB-437A-AA7E-41ADDAF88124}" srcOrd="1" destOrd="0" presId="urn:microsoft.com/office/officeart/2005/8/layout/chart3"/>
    <dgm:cxn modelId="{6BA59899-E5E8-4560-B37B-BAC86B256FB1}" type="presOf" srcId="{E73D8384-7E2F-487E-BB05-D2141470DD6C}" destId="{5F3D2665-481B-4550-B1E4-A9F91154422F}" srcOrd="1" destOrd="0" presId="urn:microsoft.com/office/officeart/2005/8/layout/chart3"/>
    <dgm:cxn modelId="{274DA4AA-29AC-4A2E-8A79-9DBF304D203D}" type="presOf" srcId="{CC17DABB-5339-42D1-BB55-3BE61104D301}" destId="{04BDE2CF-6C43-48EB-9A26-3317F2B26AD8}" srcOrd="0" destOrd="0" presId="urn:microsoft.com/office/officeart/2005/8/layout/chart3"/>
    <dgm:cxn modelId="{BC0695C0-A781-4401-801E-65F4EC1C1E5D}" srcId="{33B92061-86AE-4425-82EB-189DD6157DB9}" destId="{3E1329F1-5780-4C28-937F-4F07D740BFD0}" srcOrd="0" destOrd="0" parTransId="{6BD0D68D-979B-43BA-AD54-0A293292FE0D}" sibTransId="{610D5CAE-0CE2-468E-859C-8942679E72A5}"/>
    <dgm:cxn modelId="{10BF06C9-8962-423A-BEC6-6618CF2CE69A}" type="presOf" srcId="{66532793-5DFE-40A2-B894-E7E3B14C2FCE}" destId="{FEF84D8A-A6E1-4F47-8F9A-453331F9D352}" srcOrd="1" destOrd="0" presId="urn:microsoft.com/office/officeart/2005/8/layout/chart3"/>
    <dgm:cxn modelId="{9709AECC-E2C8-4ED8-ABA3-052D755837FF}" srcId="{33B92061-86AE-4425-82EB-189DD6157DB9}" destId="{CC17DABB-5339-42D1-BB55-3BE61104D301}" srcOrd="2" destOrd="0" parTransId="{65B211E4-CEE9-4AF8-8E01-BCFC5A536A55}" sibTransId="{7B85653E-D240-4078-8CC2-6D164F93627C}"/>
    <dgm:cxn modelId="{3E9030DA-D771-44A0-B219-B26991E9C5C3}" srcId="{33B92061-86AE-4425-82EB-189DD6157DB9}" destId="{E73D8384-7E2F-487E-BB05-D2141470DD6C}" srcOrd="3" destOrd="0" parTransId="{0532AB14-3BBB-4ECA-9129-3F2422A2A3C2}" sibTransId="{1E0EF01C-A058-4222-B4EA-7EC6DC4A6C24}"/>
    <dgm:cxn modelId="{501952FE-68CC-47D8-91EA-CE6B27B7990B}" type="presOf" srcId="{3E1329F1-5780-4C28-937F-4F07D740BFD0}" destId="{479877CB-240C-4973-83EB-47092537E248}" srcOrd="0" destOrd="0" presId="urn:microsoft.com/office/officeart/2005/8/layout/chart3"/>
    <dgm:cxn modelId="{6B680632-CD6A-4C72-9C50-232A300FD6EF}" type="presParOf" srcId="{F6048A3F-8FA0-4CB7-8012-1FD08A6C7946}" destId="{479877CB-240C-4973-83EB-47092537E248}" srcOrd="0" destOrd="0" presId="urn:microsoft.com/office/officeart/2005/8/layout/chart3"/>
    <dgm:cxn modelId="{326B20FA-E99F-40FB-AA0B-087347E24B82}" type="presParOf" srcId="{F6048A3F-8FA0-4CB7-8012-1FD08A6C7946}" destId="{80DB686C-81E3-4FD7-8C83-77047FD56EC8}" srcOrd="1" destOrd="0" presId="urn:microsoft.com/office/officeart/2005/8/layout/chart3"/>
    <dgm:cxn modelId="{A77DA71C-EBEA-490E-B1B6-DEE551CC4C69}" type="presParOf" srcId="{F6048A3F-8FA0-4CB7-8012-1FD08A6C7946}" destId="{225E4D73-48F4-4D48-8594-05F18A9B0FE5}" srcOrd="2" destOrd="0" presId="urn:microsoft.com/office/officeart/2005/8/layout/chart3"/>
    <dgm:cxn modelId="{A2105C84-4812-4A33-83EA-1EB6F1464F06}" type="presParOf" srcId="{F6048A3F-8FA0-4CB7-8012-1FD08A6C7946}" destId="{FEF84D8A-A6E1-4F47-8F9A-453331F9D352}" srcOrd="3" destOrd="0" presId="urn:microsoft.com/office/officeart/2005/8/layout/chart3"/>
    <dgm:cxn modelId="{1D99F248-5DBC-4C35-AC2E-97FED0E2CB7A}" type="presParOf" srcId="{F6048A3F-8FA0-4CB7-8012-1FD08A6C7946}" destId="{04BDE2CF-6C43-48EB-9A26-3317F2B26AD8}" srcOrd="4" destOrd="0" presId="urn:microsoft.com/office/officeart/2005/8/layout/chart3"/>
    <dgm:cxn modelId="{1175DD9E-54B1-48F5-B213-5C870C48FB18}" type="presParOf" srcId="{F6048A3F-8FA0-4CB7-8012-1FD08A6C7946}" destId="{EA442BD1-29AB-437A-AA7E-41ADDAF88124}" srcOrd="5" destOrd="0" presId="urn:microsoft.com/office/officeart/2005/8/layout/chart3"/>
    <dgm:cxn modelId="{4FDD5542-FE85-4030-B85B-C5F6A1613F60}" type="presParOf" srcId="{F6048A3F-8FA0-4CB7-8012-1FD08A6C7946}" destId="{FF2FC771-EA62-4120-8FD7-4C072C1C7F78}" srcOrd="6" destOrd="0" presId="urn:microsoft.com/office/officeart/2005/8/layout/chart3"/>
    <dgm:cxn modelId="{22327EDB-3EAD-4AA2-9C94-DB4BF5D0D49F}" type="presParOf" srcId="{F6048A3F-8FA0-4CB7-8012-1FD08A6C7946}" destId="{5F3D2665-481B-4550-B1E4-A9F91154422F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877CB-240C-4973-83EB-47092537E248}">
      <dsp:nvSpPr>
        <dsp:cNvPr id="0" name=""/>
        <dsp:cNvSpPr/>
      </dsp:nvSpPr>
      <dsp:spPr>
        <a:xfrm>
          <a:off x="1884070" y="337582"/>
          <a:ext cx="4551680" cy="4551680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הפצה</a:t>
          </a:r>
        </a:p>
      </dsp:txBody>
      <dsp:txXfrm>
        <a:off x="4211929" y="1179643"/>
        <a:ext cx="1679786" cy="1354666"/>
      </dsp:txXfrm>
    </dsp:sp>
    <dsp:sp modelId="{225E4D73-48F4-4D48-8594-05F18A9B0FE5}">
      <dsp:nvSpPr>
        <dsp:cNvPr id="0" name=""/>
        <dsp:cNvSpPr/>
      </dsp:nvSpPr>
      <dsp:spPr>
        <a:xfrm>
          <a:off x="1692249" y="529403"/>
          <a:ext cx="4551680" cy="4551680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קבוצות פיננסיות</a:t>
          </a:r>
        </a:p>
      </dsp:txBody>
      <dsp:txXfrm>
        <a:off x="4049369" y="2886523"/>
        <a:ext cx="1679786" cy="1354666"/>
      </dsp:txXfrm>
    </dsp:sp>
    <dsp:sp modelId="{04BDE2CF-6C43-48EB-9A26-3317F2B26AD8}">
      <dsp:nvSpPr>
        <dsp:cNvPr id="0" name=""/>
        <dsp:cNvSpPr/>
      </dsp:nvSpPr>
      <dsp:spPr>
        <a:xfrm>
          <a:off x="1692249" y="529403"/>
          <a:ext cx="4551680" cy="4551680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תחרות באשראי קמעונאי</a:t>
          </a:r>
        </a:p>
      </dsp:txBody>
      <dsp:txXfrm>
        <a:off x="2207022" y="2886523"/>
        <a:ext cx="1679786" cy="1354666"/>
      </dsp:txXfrm>
    </dsp:sp>
    <dsp:sp modelId="{FF2FC771-EA62-4120-8FD7-4C072C1C7F78}">
      <dsp:nvSpPr>
        <dsp:cNvPr id="0" name=""/>
        <dsp:cNvSpPr/>
      </dsp:nvSpPr>
      <dsp:spPr>
        <a:xfrm>
          <a:off x="1692249" y="529403"/>
          <a:ext cx="4551680" cy="4551680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הזדקנות האוכלוסייה</a:t>
          </a:r>
        </a:p>
      </dsp:txBody>
      <dsp:txXfrm>
        <a:off x="2207022" y="1369297"/>
        <a:ext cx="1679786" cy="1354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0.18948</cdr:x>
      <cdr:y>0.15104</cdr:y>
    </cdr:from>
    <cdr:to>
      <cdr:x>0.71169</cdr:x>
      <cdr:y>0.22396</cdr:y>
    </cdr:to>
    <cdr:sp macro="" textlink="">
      <cdr:nvSpPr>
        <cdr:cNvPr id="2" name="תיבת טקסט 1">
          <a:extLst xmlns:a="http://schemas.openxmlformats.org/drawingml/2006/main">
            <a:ext uri="{FF2B5EF4-FFF2-40B4-BE49-F238E27FC236}">
              <a16:creationId xmlns:a16="http://schemas.microsoft.com/office/drawing/2014/main" id="{9DA52A46-F0AE-4148-B55F-F6309B430411}"/>
            </a:ext>
          </a:extLst>
        </cdr:cNvPr>
        <cdr:cNvSpPr txBox="1"/>
      </cdr:nvSpPr>
      <cdr:spPr>
        <a:xfrm xmlns:a="http://schemas.openxmlformats.org/drawingml/2006/main">
          <a:off x="995361" y="414339"/>
          <a:ext cx="2743189" cy="2000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1"/>
        <a:lstStyle xmlns:a="http://schemas.openxmlformats.org/drawingml/2006/main"/>
        <a:p xmlns:a="http://schemas.openxmlformats.org/drawingml/2006/main">
          <a:r>
            <a:rPr lang="he-IL" sz="1100" b="1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נכסי</a:t>
          </a:r>
          <a:r>
            <a:rPr lang="he-IL" sz="1100" b="1" baseline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 החיסכון הפנסיוני ביחס לתוצר</a:t>
          </a:r>
          <a:endParaRPr lang="he-IL" sz="1100" b="1">
            <a:solidFill>
              <a:schemeClr val="accent1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0.16742</cdr:x>
      <cdr:y>0.41088</cdr:y>
    </cdr:from>
    <cdr:to>
      <cdr:x>0.68963</cdr:x>
      <cdr:y>0.4838</cdr:y>
    </cdr:to>
    <cdr:sp macro="" textlink="">
      <cdr:nvSpPr>
        <cdr:cNvPr id="3" name="תיבת טקסט 1">
          <a:extLst xmlns:a="http://schemas.openxmlformats.org/drawingml/2006/main">
            <a:ext uri="{FF2B5EF4-FFF2-40B4-BE49-F238E27FC236}">
              <a16:creationId xmlns:a16="http://schemas.microsoft.com/office/drawing/2014/main" id="{20A84FC2-6266-4E3D-8947-30EAD03CA72B}"/>
            </a:ext>
          </a:extLst>
        </cdr:cNvPr>
        <cdr:cNvSpPr txBox="1"/>
      </cdr:nvSpPr>
      <cdr:spPr>
        <a:xfrm xmlns:a="http://schemas.openxmlformats.org/drawingml/2006/main">
          <a:off x="879462" y="1127114"/>
          <a:ext cx="2743189" cy="2000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e-IL" sz="1100" b="1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ערך שוק ההון </a:t>
          </a:r>
          <a:r>
            <a:rPr lang="he-IL" sz="1100" b="1" baseline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rPr>
            <a:t>ביחס לתוצר</a:t>
          </a:r>
          <a:endParaRPr lang="he-IL" sz="1100" b="1">
            <a:solidFill>
              <a:schemeClr val="accent1">
                <a:lumMod val="5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66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1049267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FB849FD-7709-46A7-A7B2-0DDD38D0EF6C}" type="datetimeFigureOut">
              <a:rPr lang="he-IL" smtClean="0"/>
              <a:t>כ"ז/תשרי/תשפ"ו</a:t>
            </a:fld>
            <a:endParaRPr lang="he-IL"/>
          </a:p>
        </p:txBody>
      </p:sp>
      <p:sp>
        <p:nvSpPr>
          <p:cNvPr id="1049268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51275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1049269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44FC508-CE11-4114-AB51-C9811A28A0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6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2015" y="0"/>
            <a:ext cx="294566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4926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74" y="0"/>
            <a:ext cx="294566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926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926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26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52015" y="9428584"/>
            <a:ext cx="294566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492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74" y="9428584"/>
            <a:ext cx="294566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D3145435-8809-48BE-9088-582E3AFBF45C}" type="slidenum">
              <a:rPr lang="he-IL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048612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08B64-764E-45FF-822A-47246D4033AF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993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53-C769-42A4-8AEF-9E5DB55543C8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4773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048612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08B64-764E-45FF-822A-47246D4033AF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7885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048612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08B64-764E-45FF-822A-47246D4033AF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6823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048612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08B64-764E-45FF-822A-47246D4033AF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837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לעדכן את השקף – לכלול נתונים לטווח ארוך יותר</a:t>
            </a:r>
          </a:p>
        </p:txBody>
      </p:sp>
      <p:sp>
        <p:nvSpPr>
          <p:cNvPr id="1048612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08B64-764E-45FF-822A-47246D4033AF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2007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אנליסט צמיחה של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53-C769-42A4-8AEF-9E5DB55543C8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32789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אנליסט צמיחה של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53-C769-42A4-8AEF-9E5DB55543C8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5389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אנליסט צמיחה של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53-C769-42A4-8AEF-9E5DB55543C8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1560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אנליסט צמיחה של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53-C769-42A4-8AEF-9E5DB55543C8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4333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53-C769-42A4-8AEF-9E5DB55543C8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8045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6"/>
          <p:cNvGrpSpPr/>
          <p:nvPr userDrawn="1"/>
        </p:nvGrpSpPr>
        <p:grpSpPr>
          <a:xfrm rot="16200000">
            <a:off x="2667000" y="-2667000"/>
            <a:ext cx="6858000" cy="12192000"/>
            <a:chOff x="-9129713" y="-762000"/>
            <a:chExt cx="21321713" cy="7620000"/>
          </a:xfrm>
        </p:grpSpPr>
        <p:sp>
          <p:nvSpPr>
            <p:cNvPr id="1048904" name="Freeform 5"/>
            <p:cNvSpPr/>
            <p:nvPr/>
          </p:nvSpPr>
          <p:spPr bwMode="auto">
            <a:xfrm>
              <a:off x="3475037" y="-762000"/>
              <a:ext cx="1019175" cy="4297363"/>
            </a:xfrm>
            <a:custGeom>
              <a:avLst/>
              <a:gdLst>
                <a:gd name="T0" fmla="*/ 0 w 2569"/>
                <a:gd name="T1" fmla="*/ 0 h 21654"/>
                <a:gd name="T2" fmla="*/ 0 w 2569"/>
                <a:gd name="T3" fmla="*/ 21654 h 21654"/>
                <a:gd name="T4" fmla="*/ 2 w 2569"/>
                <a:gd name="T5" fmla="*/ 21654 h 21654"/>
                <a:gd name="T6" fmla="*/ 2569 w 2569"/>
                <a:gd name="T7" fmla="*/ 19583 h 21654"/>
                <a:gd name="T8" fmla="*/ 2569 w 2569"/>
                <a:gd name="T9" fmla="*/ 0 h 21654"/>
                <a:gd name="T10" fmla="*/ 0 w 2569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9" h="21654">
                  <a:moveTo>
                    <a:pt x="0" y="0"/>
                  </a:moveTo>
                  <a:lnTo>
                    <a:pt x="0" y="21654"/>
                  </a:lnTo>
                  <a:lnTo>
                    <a:pt x="2" y="21654"/>
                  </a:lnTo>
                  <a:lnTo>
                    <a:pt x="2569" y="19583"/>
                  </a:lnTo>
                  <a:lnTo>
                    <a:pt x="25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05" name="Rectangle 6"/>
            <p:cNvSpPr>
              <a:spLocks noChangeArrowheads="1"/>
            </p:cNvSpPr>
            <p:nvPr/>
          </p:nvSpPr>
          <p:spPr bwMode="auto">
            <a:xfrm>
              <a:off x="4494212" y="-762000"/>
              <a:ext cx="3359150" cy="3886200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06" name="Freeform 7"/>
            <p:cNvSpPr/>
            <p:nvPr/>
          </p:nvSpPr>
          <p:spPr bwMode="auto">
            <a:xfrm>
              <a:off x="3475037" y="3124200"/>
              <a:ext cx="1019175" cy="3733800"/>
            </a:xfrm>
            <a:custGeom>
              <a:avLst/>
              <a:gdLst>
                <a:gd name="T0" fmla="*/ 2569 w 2569"/>
                <a:gd name="T1" fmla="*/ 0 h 18816"/>
                <a:gd name="T2" fmla="*/ 2 w 2569"/>
                <a:gd name="T3" fmla="*/ 2071 h 18816"/>
                <a:gd name="T4" fmla="*/ 0 w 2569"/>
                <a:gd name="T5" fmla="*/ 2071 h 18816"/>
                <a:gd name="T6" fmla="*/ 0 w 2569"/>
                <a:gd name="T7" fmla="*/ 18816 h 18816"/>
                <a:gd name="T8" fmla="*/ 2 w 2569"/>
                <a:gd name="T9" fmla="*/ 18816 h 18816"/>
                <a:gd name="T10" fmla="*/ 2569 w 2569"/>
                <a:gd name="T11" fmla="*/ 18816 h 18816"/>
                <a:gd name="T12" fmla="*/ 2569 w 2569"/>
                <a:gd name="T13" fmla="*/ 8337 h 18816"/>
                <a:gd name="T14" fmla="*/ 2569 w 2569"/>
                <a:gd name="T15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9" h="18816">
                  <a:moveTo>
                    <a:pt x="2569" y="0"/>
                  </a:moveTo>
                  <a:lnTo>
                    <a:pt x="2" y="2071"/>
                  </a:lnTo>
                  <a:lnTo>
                    <a:pt x="0" y="2071"/>
                  </a:lnTo>
                  <a:lnTo>
                    <a:pt x="0" y="18816"/>
                  </a:lnTo>
                  <a:lnTo>
                    <a:pt x="2" y="18816"/>
                  </a:lnTo>
                  <a:lnTo>
                    <a:pt x="2569" y="18816"/>
                  </a:lnTo>
                  <a:lnTo>
                    <a:pt x="2569" y="8337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07" name="Freeform 8"/>
            <p:cNvSpPr/>
            <p:nvPr/>
          </p:nvSpPr>
          <p:spPr bwMode="auto">
            <a:xfrm>
              <a:off x="4494212" y="3124200"/>
              <a:ext cx="3359150" cy="3733800"/>
            </a:xfrm>
            <a:custGeom>
              <a:avLst/>
              <a:gdLst>
                <a:gd name="T0" fmla="*/ 8461 w 8461"/>
                <a:gd name="T1" fmla="*/ 0 h 18816"/>
                <a:gd name="T2" fmla="*/ 0 w 8461"/>
                <a:gd name="T3" fmla="*/ 0 h 18816"/>
                <a:gd name="T4" fmla="*/ 0 w 8461"/>
                <a:gd name="T5" fmla="*/ 8337 h 18816"/>
                <a:gd name="T6" fmla="*/ 0 w 8461"/>
                <a:gd name="T7" fmla="*/ 18816 h 18816"/>
                <a:gd name="T8" fmla="*/ 8461 w 8461"/>
                <a:gd name="T9" fmla="*/ 18816 h 18816"/>
                <a:gd name="T10" fmla="*/ 8461 w 8461"/>
                <a:gd name="T11" fmla="*/ 8337 h 18816"/>
                <a:gd name="T12" fmla="*/ 8461 w 8461"/>
                <a:gd name="T13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61" h="18816">
                  <a:moveTo>
                    <a:pt x="8461" y="0"/>
                  </a:moveTo>
                  <a:lnTo>
                    <a:pt x="0" y="0"/>
                  </a:lnTo>
                  <a:lnTo>
                    <a:pt x="0" y="8337"/>
                  </a:lnTo>
                  <a:lnTo>
                    <a:pt x="0" y="18816"/>
                  </a:lnTo>
                  <a:lnTo>
                    <a:pt x="8461" y="18816"/>
                  </a:lnTo>
                  <a:lnTo>
                    <a:pt x="8461" y="8337"/>
                  </a:lnTo>
                  <a:lnTo>
                    <a:pt x="8461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08" name="Freeform 9"/>
            <p:cNvSpPr/>
            <p:nvPr/>
          </p:nvSpPr>
          <p:spPr bwMode="auto">
            <a:xfrm>
              <a:off x="7853362" y="-762000"/>
              <a:ext cx="1008063" cy="3886200"/>
            </a:xfrm>
            <a:custGeom>
              <a:avLst/>
              <a:gdLst>
                <a:gd name="T0" fmla="*/ 0 w 2541"/>
                <a:gd name="T1" fmla="*/ 19583 h 19583"/>
                <a:gd name="T2" fmla="*/ 2 w 2541"/>
                <a:gd name="T3" fmla="*/ 19583 h 19583"/>
                <a:gd name="T4" fmla="*/ 2541 w 2541"/>
                <a:gd name="T5" fmla="*/ 17478 h 19583"/>
                <a:gd name="T6" fmla="*/ 2541 w 2541"/>
                <a:gd name="T7" fmla="*/ 0 h 19583"/>
                <a:gd name="T8" fmla="*/ 0 w 2541"/>
                <a:gd name="T9" fmla="*/ 0 h 19583"/>
                <a:gd name="T10" fmla="*/ 0 w 2541"/>
                <a:gd name="T11" fmla="*/ 19583 h 19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1" h="19583">
                  <a:moveTo>
                    <a:pt x="0" y="19583"/>
                  </a:moveTo>
                  <a:lnTo>
                    <a:pt x="2" y="19583"/>
                  </a:lnTo>
                  <a:lnTo>
                    <a:pt x="2541" y="17478"/>
                  </a:lnTo>
                  <a:lnTo>
                    <a:pt x="2541" y="0"/>
                  </a:lnTo>
                  <a:lnTo>
                    <a:pt x="0" y="0"/>
                  </a:lnTo>
                  <a:lnTo>
                    <a:pt x="0" y="195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09" name="Freeform 10"/>
            <p:cNvSpPr/>
            <p:nvPr/>
          </p:nvSpPr>
          <p:spPr bwMode="auto">
            <a:xfrm>
              <a:off x="7853362" y="2706687"/>
              <a:ext cx="1008063" cy="4151313"/>
            </a:xfrm>
            <a:custGeom>
              <a:avLst/>
              <a:gdLst>
                <a:gd name="T0" fmla="*/ 2541 w 2541"/>
                <a:gd name="T1" fmla="*/ 0 h 20921"/>
                <a:gd name="T2" fmla="*/ 2 w 2541"/>
                <a:gd name="T3" fmla="*/ 2105 h 20921"/>
                <a:gd name="T4" fmla="*/ 0 w 2541"/>
                <a:gd name="T5" fmla="*/ 2105 h 20921"/>
                <a:gd name="T6" fmla="*/ 0 w 2541"/>
                <a:gd name="T7" fmla="*/ 10442 h 20921"/>
                <a:gd name="T8" fmla="*/ 0 w 2541"/>
                <a:gd name="T9" fmla="*/ 20921 h 20921"/>
                <a:gd name="T10" fmla="*/ 2541 w 2541"/>
                <a:gd name="T11" fmla="*/ 20921 h 20921"/>
                <a:gd name="T12" fmla="*/ 2541 w 2541"/>
                <a:gd name="T13" fmla="*/ 4176 h 20921"/>
                <a:gd name="T14" fmla="*/ 2541 w 2541"/>
                <a:gd name="T15" fmla="*/ 0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1" h="20921">
                  <a:moveTo>
                    <a:pt x="2541" y="0"/>
                  </a:moveTo>
                  <a:lnTo>
                    <a:pt x="2" y="2105"/>
                  </a:lnTo>
                  <a:lnTo>
                    <a:pt x="0" y="2105"/>
                  </a:lnTo>
                  <a:lnTo>
                    <a:pt x="0" y="10442"/>
                  </a:lnTo>
                  <a:lnTo>
                    <a:pt x="0" y="20921"/>
                  </a:lnTo>
                  <a:lnTo>
                    <a:pt x="2541" y="20921"/>
                  </a:lnTo>
                  <a:lnTo>
                    <a:pt x="2541" y="4176"/>
                  </a:lnTo>
                  <a:lnTo>
                    <a:pt x="2541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0" name="Rectangle 11"/>
            <p:cNvSpPr>
              <a:spLocks noChangeArrowheads="1"/>
            </p:cNvSpPr>
            <p:nvPr/>
          </p:nvSpPr>
          <p:spPr bwMode="auto">
            <a:xfrm>
              <a:off x="8861425" y="-762000"/>
              <a:ext cx="3330575" cy="3468688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1" name="Freeform 12"/>
            <p:cNvSpPr/>
            <p:nvPr/>
          </p:nvSpPr>
          <p:spPr bwMode="auto">
            <a:xfrm>
              <a:off x="-2317750" y="-762000"/>
              <a:ext cx="5792788" cy="4297363"/>
            </a:xfrm>
            <a:custGeom>
              <a:avLst/>
              <a:gdLst>
                <a:gd name="T0" fmla="*/ 0 w 14597"/>
                <a:gd name="T1" fmla="*/ 0 h 21654"/>
                <a:gd name="T2" fmla="*/ 0 w 14597"/>
                <a:gd name="T3" fmla="*/ 21620 h 21654"/>
                <a:gd name="T4" fmla="*/ 0 w 14597"/>
                <a:gd name="T5" fmla="*/ 21654 h 21654"/>
                <a:gd name="T6" fmla="*/ 14597 w 14597"/>
                <a:gd name="T7" fmla="*/ 21654 h 21654"/>
                <a:gd name="T8" fmla="*/ 14597 w 14597"/>
                <a:gd name="T9" fmla="*/ 0 h 21654"/>
                <a:gd name="T10" fmla="*/ 0 w 14597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7" h="21654">
                  <a:moveTo>
                    <a:pt x="0" y="0"/>
                  </a:moveTo>
                  <a:lnTo>
                    <a:pt x="0" y="21620"/>
                  </a:lnTo>
                  <a:lnTo>
                    <a:pt x="0" y="21654"/>
                  </a:lnTo>
                  <a:lnTo>
                    <a:pt x="14597" y="21654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2" name="Freeform 13"/>
            <p:cNvSpPr/>
            <p:nvPr/>
          </p:nvSpPr>
          <p:spPr bwMode="auto">
            <a:xfrm>
              <a:off x="-2317750" y="3535362"/>
              <a:ext cx="5792788" cy="3322638"/>
            </a:xfrm>
            <a:custGeom>
              <a:avLst/>
              <a:gdLst>
                <a:gd name="T0" fmla="*/ 0 w 14597"/>
                <a:gd name="T1" fmla="*/ 0 h 16745"/>
                <a:gd name="T2" fmla="*/ 0 w 14597"/>
                <a:gd name="T3" fmla="*/ 4076 h 16745"/>
                <a:gd name="T4" fmla="*/ 0 w 14597"/>
                <a:gd name="T5" fmla="*/ 6135 h 16745"/>
                <a:gd name="T6" fmla="*/ 0 w 14597"/>
                <a:gd name="T7" fmla="*/ 16745 h 16745"/>
                <a:gd name="T8" fmla="*/ 14597 w 14597"/>
                <a:gd name="T9" fmla="*/ 16745 h 16745"/>
                <a:gd name="T10" fmla="*/ 14597 w 14597"/>
                <a:gd name="T11" fmla="*/ 0 h 16745"/>
                <a:gd name="T12" fmla="*/ 0 w 14597"/>
                <a:gd name="T13" fmla="*/ 0 h 16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97" h="16745">
                  <a:moveTo>
                    <a:pt x="0" y="0"/>
                  </a:moveTo>
                  <a:lnTo>
                    <a:pt x="0" y="4076"/>
                  </a:lnTo>
                  <a:lnTo>
                    <a:pt x="0" y="6135"/>
                  </a:lnTo>
                  <a:lnTo>
                    <a:pt x="0" y="16745"/>
                  </a:lnTo>
                  <a:lnTo>
                    <a:pt x="14597" y="16745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3" name="Freeform 14"/>
            <p:cNvSpPr/>
            <p:nvPr/>
          </p:nvSpPr>
          <p:spPr bwMode="auto">
            <a:xfrm>
              <a:off x="-9129713" y="4752975"/>
              <a:ext cx="5792788" cy="2105025"/>
            </a:xfrm>
            <a:custGeom>
              <a:avLst/>
              <a:gdLst>
                <a:gd name="T0" fmla="*/ 14596 w 14596"/>
                <a:gd name="T1" fmla="*/ 0 h 10610"/>
                <a:gd name="T2" fmla="*/ 0 w 14596"/>
                <a:gd name="T3" fmla="*/ 0 h 10610"/>
                <a:gd name="T4" fmla="*/ 0 w 14596"/>
                <a:gd name="T5" fmla="*/ 10610 h 10610"/>
                <a:gd name="T6" fmla="*/ 14596 w 14596"/>
                <a:gd name="T7" fmla="*/ 10610 h 10610"/>
                <a:gd name="T8" fmla="*/ 14596 w 14596"/>
                <a:gd name="T9" fmla="*/ 13 h 10610"/>
                <a:gd name="T10" fmla="*/ 14596 w 14596"/>
                <a:gd name="T11" fmla="*/ 0 h 10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6" h="10610">
                  <a:moveTo>
                    <a:pt x="14596" y="0"/>
                  </a:moveTo>
                  <a:lnTo>
                    <a:pt x="0" y="0"/>
                  </a:lnTo>
                  <a:lnTo>
                    <a:pt x="0" y="10610"/>
                  </a:lnTo>
                  <a:lnTo>
                    <a:pt x="14596" y="10610"/>
                  </a:lnTo>
                  <a:lnTo>
                    <a:pt x="14596" y="13"/>
                  </a:lnTo>
                  <a:lnTo>
                    <a:pt x="14596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4" name="Freeform 15"/>
            <p:cNvSpPr/>
            <p:nvPr/>
          </p:nvSpPr>
          <p:spPr bwMode="auto">
            <a:xfrm>
              <a:off x="-3336925" y="-762000"/>
              <a:ext cx="1019175" cy="5514975"/>
            </a:xfrm>
            <a:custGeom>
              <a:avLst/>
              <a:gdLst>
                <a:gd name="T0" fmla="*/ 0 w 2568"/>
                <a:gd name="T1" fmla="*/ 0 h 27789"/>
                <a:gd name="T2" fmla="*/ 0 w 2568"/>
                <a:gd name="T3" fmla="*/ 27789 h 27789"/>
                <a:gd name="T4" fmla="*/ 2 w 2568"/>
                <a:gd name="T5" fmla="*/ 27789 h 27789"/>
                <a:gd name="T6" fmla="*/ 2568 w 2568"/>
                <a:gd name="T7" fmla="*/ 21620 h 27789"/>
                <a:gd name="T8" fmla="*/ 2568 w 2568"/>
                <a:gd name="T9" fmla="*/ 0 h 27789"/>
                <a:gd name="T10" fmla="*/ 0 w 2568"/>
                <a:gd name="T11" fmla="*/ 0 h 27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8" h="27789">
                  <a:moveTo>
                    <a:pt x="0" y="0"/>
                  </a:moveTo>
                  <a:lnTo>
                    <a:pt x="0" y="27789"/>
                  </a:lnTo>
                  <a:lnTo>
                    <a:pt x="2" y="27789"/>
                  </a:lnTo>
                  <a:lnTo>
                    <a:pt x="2568" y="21620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5" name="Freeform 16"/>
            <p:cNvSpPr/>
            <p:nvPr/>
          </p:nvSpPr>
          <p:spPr bwMode="auto">
            <a:xfrm>
              <a:off x="-3336925" y="3529012"/>
              <a:ext cx="1019175" cy="3328988"/>
            </a:xfrm>
            <a:custGeom>
              <a:avLst/>
              <a:gdLst>
                <a:gd name="T0" fmla="*/ 2568 w 2568"/>
                <a:gd name="T1" fmla="*/ 4110 h 16779"/>
                <a:gd name="T2" fmla="*/ 2568 w 2568"/>
                <a:gd name="T3" fmla="*/ 34 h 16779"/>
                <a:gd name="T4" fmla="*/ 2568 w 2568"/>
                <a:gd name="T5" fmla="*/ 0 h 16779"/>
                <a:gd name="T6" fmla="*/ 2 w 2568"/>
                <a:gd name="T7" fmla="*/ 6169 h 16779"/>
                <a:gd name="T8" fmla="*/ 19 w 2568"/>
                <a:gd name="T9" fmla="*/ 6169 h 16779"/>
                <a:gd name="T10" fmla="*/ 2 w 2568"/>
                <a:gd name="T11" fmla="*/ 6182 h 16779"/>
                <a:gd name="T12" fmla="*/ 0 w 2568"/>
                <a:gd name="T13" fmla="*/ 6182 h 16779"/>
                <a:gd name="T14" fmla="*/ 0 w 2568"/>
                <a:gd name="T15" fmla="*/ 16779 h 16779"/>
                <a:gd name="T16" fmla="*/ 2 w 2568"/>
                <a:gd name="T17" fmla="*/ 16779 h 16779"/>
                <a:gd name="T18" fmla="*/ 2568 w 2568"/>
                <a:gd name="T19" fmla="*/ 16779 h 16779"/>
                <a:gd name="T20" fmla="*/ 2568 w 2568"/>
                <a:gd name="T21" fmla="*/ 6169 h 16779"/>
                <a:gd name="T22" fmla="*/ 2568 w 2568"/>
                <a:gd name="T23" fmla="*/ 4110 h 16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68" h="16779">
                  <a:moveTo>
                    <a:pt x="2568" y="4110"/>
                  </a:moveTo>
                  <a:lnTo>
                    <a:pt x="2568" y="34"/>
                  </a:lnTo>
                  <a:lnTo>
                    <a:pt x="2568" y="0"/>
                  </a:lnTo>
                  <a:lnTo>
                    <a:pt x="2" y="6169"/>
                  </a:lnTo>
                  <a:lnTo>
                    <a:pt x="19" y="6169"/>
                  </a:lnTo>
                  <a:lnTo>
                    <a:pt x="2" y="6182"/>
                  </a:lnTo>
                  <a:lnTo>
                    <a:pt x="0" y="6182"/>
                  </a:lnTo>
                  <a:lnTo>
                    <a:pt x="0" y="16779"/>
                  </a:lnTo>
                  <a:lnTo>
                    <a:pt x="2" y="16779"/>
                  </a:lnTo>
                  <a:lnTo>
                    <a:pt x="2568" y="16779"/>
                  </a:lnTo>
                  <a:lnTo>
                    <a:pt x="2568" y="6169"/>
                  </a:lnTo>
                  <a:lnTo>
                    <a:pt x="2568" y="411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6" name="Rectangle 17"/>
            <p:cNvSpPr>
              <a:spLocks noChangeArrowheads="1"/>
            </p:cNvSpPr>
            <p:nvPr/>
          </p:nvSpPr>
          <p:spPr bwMode="auto">
            <a:xfrm>
              <a:off x="-9129713" y="-762000"/>
              <a:ext cx="5792788" cy="551497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17" name="Freeform 18"/>
            <p:cNvSpPr/>
            <p:nvPr/>
          </p:nvSpPr>
          <p:spPr bwMode="auto">
            <a:xfrm>
              <a:off x="8861425" y="2706687"/>
              <a:ext cx="3330575" cy="4151313"/>
            </a:xfrm>
            <a:custGeom>
              <a:avLst/>
              <a:gdLst>
                <a:gd name="T0" fmla="*/ 0 w 8393"/>
                <a:gd name="T1" fmla="*/ 4176 h 20921"/>
                <a:gd name="T2" fmla="*/ 0 w 8393"/>
                <a:gd name="T3" fmla="*/ 20921 h 20921"/>
                <a:gd name="T4" fmla="*/ 8393 w 8393"/>
                <a:gd name="T5" fmla="*/ 20921 h 20921"/>
                <a:gd name="T6" fmla="*/ 8393 w 8393"/>
                <a:gd name="T7" fmla="*/ 4176 h 20921"/>
                <a:gd name="T8" fmla="*/ 8393 w 8393"/>
                <a:gd name="T9" fmla="*/ 0 h 20921"/>
                <a:gd name="T10" fmla="*/ 0 w 8393"/>
                <a:gd name="T11" fmla="*/ 0 h 20921"/>
                <a:gd name="T12" fmla="*/ 0 w 8393"/>
                <a:gd name="T13" fmla="*/ 4176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93" h="20921">
                  <a:moveTo>
                    <a:pt x="0" y="4176"/>
                  </a:moveTo>
                  <a:lnTo>
                    <a:pt x="0" y="20921"/>
                  </a:lnTo>
                  <a:lnTo>
                    <a:pt x="8393" y="20921"/>
                  </a:lnTo>
                  <a:lnTo>
                    <a:pt x="8393" y="4176"/>
                  </a:lnTo>
                  <a:lnTo>
                    <a:pt x="8393" y="0"/>
                  </a:lnTo>
                  <a:lnTo>
                    <a:pt x="0" y="0"/>
                  </a:lnTo>
                  <a:lnTo>
                    <a:pt x="0" y="4176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918" name="Title 1"/>
          <p:cNvSpPr>
            <a:spLocks noGrp="1"/>
          </p:cNvSpPr>
          <p:nvPr>
            <p:ph type="ctrTitle"/>
          </p:nvPr>
        </p:nvSpPr>
        <p:spPr>
          <a:xfrm>
            <a:off x="143340" y="5085184"/>
            <a:ext cx="8544949" cy="1667520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919" name="Subtitle 2"/>
          <p:cNvSpPr>
            <a:spLocks noGrp="1"/>
          </p:cNvSpPr>
          <p:nvPr>
            <p:ph type="subTitle" idx="1"/>
          </p:nvPr>
        </p:nvSpPr>
        <p:spPr>
          <a:xfrm>
            <a:off x="143340" y="2920812"/>
            <a:ext cx="652872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194" indent="0" algn="ctr">
              <a:buNone/>
              <a:defRPr sz="2000"/>
            </a:lvl2pPr>
            <a:lvl3pPr marL="914389" indent="0" algn="ctr">
              <a:buNone/>
              <a:defRPr sz="1800"/>
            </a:lvl3pPr>
            <a:lvl4pPr marL="1371582" indent="0" algn="ctr">
              <a:buNone/>
              <a:defRPr sz="1600"/>
            </a:lvl4pPr>
            <a:lvl5pPr marL="1828776" indent="0" algn="ctr">
              <a:buNone/>
              <a:defRPr sz="1600"/>
            </a:lvl5pPr>
            <a:lvl6pPr marL="2285970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59" indent="0" algn="ctr">
              <a:buNone/>
              <a:defRPr sz="1600"/>
            </a:lvl8pPr>
            <a:lvl9pPr marL="3657552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6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21CE-0332-4891-AB60-FC7FABF4A1AD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63"/>
            <a:ext cx="73152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7" name="כותרת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58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1048859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E05B-9F13-4496-BBEB-1C466D9EC1FE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60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61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5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5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DBB-A00B-494E-999C-60F64A76F56A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5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5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7" name="כותרת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48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849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30B5-D22B-4F4A-B031-EDC341BCCA30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50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51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0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81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82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83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94CB-6D52-4600-9ABA-ED48E80E522F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84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85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7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4" indent="0">
              <a:buNone/>
              <a:defRPr sz="2000" b="1"/>
            </a:lvl2pPr>
            <a:lvl3pPr marL="914389" indent="0">
              <a:buNone/>
              <a:defRPr sz="1800" b="1"/>
            </a:lvl3pPr>
            <a:lvl4pPr marL="1371582" indent="0">
              <a:buNone/>
              <a:defRPr sz="1600" b="1"/>
            </a:lvl4pPr>
            <a:lvl5pPr marL="1828776" indent="0">
              <a:buNone/>
              <a:defRPr sz="1600" b="1"/>
            </a:lvl5pPr>
            <a:lvl6pPr marL="2285970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59" indent="0">
              <a:buNone/>
              <a:defRPr sz="1600" b="1"/>
            </a:lvl8pPr>
            <a:lvl9pPr marL="3657552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87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7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4" indent="0">
              <a:buNone/>
              <a:defRPr sz="2000" b="1"/>
            </a:lvl2pPr>
            <a:lvl3pPr marL="914389" indent="0">
              <a:buNone/>
              <a:defRPr sz="1800" b="1"/>
            </a:lvl3pPr>
            <a:lvl4pPr marL="1371582" indent="0">
              <a:buNone/>
              <a:defRPr sz="1600" b="1"/>
            </a:lvl4pPr>
            <a:lvl5pPr marL="1828776" indent="0">
              <a:buNone/>
              <a:defRPr sz="1600" b="1"/>
            </a:lvl5pPr>
            <a:lvl6pPr marL="2285970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59" indent="0">
              <a:buNone/>
              <a:defRPr sz="1600" b="1"/>
            </a:lvl8pPr>
            <a:lvl9pPr marL="3657552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87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7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27B1F-705F-4193-B3BF-6385D1526D77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7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7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96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514C6-786D-44DD-823A-11CD33E2BEC4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97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98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8BBF-D23D-4E22-A2AA-4C2C59127948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9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9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1" name="כותרת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42" name="מציין מיקום תוכן 2"/>
          <p:cNvSpPr>
            <a:spLocks noGrp="1"/>
          </p:cNvSpPr>
          <p:nvPr>
            <p:ph idx="1"/>
          </p:nvPr>
        </p:nvSpPr>
        <p:spPr>
          <a:xfrm>
            <a:off x="4766737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43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4" indent="0">
              <a:buNone/>
              <a:defRPr sz="1200"/>
            </a:lvl2pPr>
            <a:lvl3pPr marL="914389" indent="0">
              <a:buNone/>
              <a:defRPr sz="1000"/>
            </a:lvl3pPr>
            <a:lvl4pPr marL="1371582" indent="0">
              <a:buNone/>
              <a:defRPr sz="900"/>
            </a:lvl4pPr>
            <a:lvl5pPr marL="1828776" indent="0">
              <a:buNone/>
              <a:defRPr sz="900"/>
            </a:lvl5pPr>
            <a:lvl6pPr marL="2285970" indent="0">
              <a:buNone/>
              <a:defRPr sz="900"/>
            </a:lvl6pPr>
            <a:lvl7pPr marL="2743165" indent="0">
              <a:buNone/>
              <a:defRPr sz="900"/>
            </a:lvl7pPr>
            <a:lvl8pPr marL="3200359" indent="0">
              <a:buNone/>
              <a:defRPr sz="900"/>
            </a:lvl8pPr>
            <a:lvl9pPr marL="3657552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844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434A-BCC9-4497-964A-F9F9894E5CE7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45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46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6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87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4" indent="0">
              <a:buNone/>
              <a:defRPr sz="2800"/>
            </a:lvl2pPr>
            <a:lvl3pPr marL="914389" indent="0">
              <a:buNone/>
              <a:defRPr sz="2400"/>
            </a:lvl3pPr>
            <a:lvl4pPr marL="1371582" indent="0">
              <a:buNone/>
              <a:defRPr sz="2000"/>
            </a:lvl4pPr>
            <a:lvl5pPr marL="1828776" indent="0">
              <a:buNone/>
              <a:defRPr sz="2000"/>
            </a:lvl5pPr>
            <a:lvl6pPr marL="2285970" indent="0">
              <a:buNone/>
              <a:defRPr sz="2000"/>
            </a:lvl6pPr>
            <a:lvl7pPr marL="2743165" indent="0">
              <a:buNone/>
              <a:defRPr sz="2000"/>
            </a:lvl7pPr>
            <a:lvl8pPr marL="3200359" indent="0">
              <a:buNone/>
              <a:defRPr sz="2000"/>
            </a:lvl8pPr>
            <a:lvl9pPr marL="3657552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1048888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4" indent="0">
              <a:buNone/>
              <a:defRPr sz="1200"/>
            </a:lvl2pPr>
            <a:lvl3pPr marL="914389" indent="0">
              <a:buNone/>
              <a:defRPr sz="1000"/>
            </a:lvl3pPr>
            <a:lvl4pPr marL="1371582" indent="0">
              <a:buNone/>
              <a:defRPr sz="900"/>
            </a:lvl4pPr>
            <a:lvl5pPr marL="1828776" indent="0">
              <a:buNone/>
              <a:defRPr sz="900"/>
            </a:lvl5pPr>
            <a:lvl6pPr marL="2285970" indent="0">
              <a:buNone/>
              <a:defRPr sz="900"/>
            </a:lvl6pPr>
            <a:lvl7pPr marL="2743165" indent="0">
              <a:buNone/>
              <a:defRPr sz="900"/>
            </a:lvl7pPr>
            <a:lvl8pPr marL="3200359" indent="0">
              <a:buNone/>
              <a:defRPr sz="900"/>
            </a:lvl8pPr>
            <a:lvl9pPr marL="3657552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889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7342-4AA2-43C2-8AB4-59E4AEA4AB72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90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91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ראש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קבוצה 1"/>
          <p:cNvGrpSpPr/>
          <p:nvPr userDrawn="1"/>
        </p:nvGrpSpPr>
        <p:grpSpPr>
          <a:xfrm>
            <a:off x="-48683" y="-1"/>
            <a:ext cx="12240683" cy="6858003"/>
            <a:chOff x="-36512" y="-1"/>
            <a:chExt cx="9180512" cy="6858003"/>
          </a:xfrm>
        </p:grpSpPr>
        <p:sp>
          <p:nvSpPr>
            <p:cNvPr id="1048945" name="Freeform 7"/>
            <p:cNvSpPr/>
            <p:nvPr/>
          </p:nvSpPr>
          <p:spPr bwMode="auto">
            <a:xfrm rot="16200000">
              <a:off x="4863205" y="-1477036"/>
              <a:ext cx="327812" cy="8233777"/>
            </a:xfrm>
            <a:custGeom>
              <a:avLst/>
              <a:gdLst>
                <a:gd name="T0" fmla="*/ 2569 w 2569"/>
                <a:gd name="T1" fmla="*/ 0 h 18816"/>
                <a:gd name="T2" fmla="*/ 2 w 2569"/>
                <a:gd name="T3" fmla="*/ 2071 h 18816"/>
                <a:gd name="T4" fmla="*/ 0 w 2569"/>
                <a:gd name="T5" fmla="*/ 2071 h 18816"/>
                <a:gd name="T6" fmla="*/ 0 w 2569"/>
                <a:gd name="T7" fmla="*/ 18816 h 18816"/>
                <a:gd name="T8" fmla="*/ 2 w 2569"/>
                <a:gd name="T9" fmla="*/ 18816 h 18816"/>
                <a:gd name="T10" fmla="*/ 2569 w 2569"/>
                <a:gd name="T11" fmla="*/ 18816 h 18816"/>
                <a:gd name="T12" fmla="*/ 2569 w 2569"/>
                <a:gd name="T13" fmla="*/ 8337 h 18816"/>
                <a:gd name="T14" fmla="*/ 2569 w 2569"/>
                <a:gd name="T15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9" h="18816">
                  <a:moveTo>
                    <a:pt x="2569" y="0"/>
                  </a:moveTo>
                  <a:lnTo>
                    <a:pt x="2" y="2071"/>
                  </a:lnTo>
                  <a:lnTo>
                    <a:pt x="0" y="2071"/>
                  </a:lnTo>
                  <a:lnTo>
                    <a:pt x="0" y="18816"/>
                  </a:lnTo>
                  <a:lnTo>
                    <a:pt x="2" y="18816"/>
                  </a:lnTo>
                  <a:lnTo>
                    <a:pt x="2569" y="18816"/>
                  </a:lnTo>
                  <a:lnTo>
                    <a:pt x="2569" y="8337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6" name="Freeform 8"/>
            <p:cNvSpPr/>
            <p:nvPr/>
          </p:nvSpPr>
          <p:spPr bwMode="auto">
            <a:xfrm rot="16200000">
              <a:off x="4486885" y="-2181167"/>
              <a:ext cx="1080450" cy="8233777"/>
            </a:xfrm>
            <a:custGeom>
              <a:avLst/>
              <a:gdLst>
                <a:gd name="T0" fmla="*/ 8461 w 8461"/>
                <a:gd name="T1" fmla="*/ 0 h 18816"/>
                <a:gd name="T2" fmla="*/ 0 w 8461"/>
                <a:gd name="T3" fmla="*/ 0 h 18816"/>
                <a:gd name="T4" fmla="*/ 0 w 8461"/>
                <a:gd name="T5" fmla="*/ 8337 h 18816"/>
                <a:gd name="T6" fmla="*/ 0 w 8461"/>
                <a:gd name="T7" fmla="*/ 18816 h 18816"/>
                <a:gd name="T8" fmla="*/ 8461 w 8461"/>
                <a:gd name="T9" fmla="*/ 18816 h 18816"/>
                <a:gd name="T10" fmla="*/ 8461 w 8461"/>
                <a:gd name="T11" fmla="*/ 8337 h 18816"/>
                <a:gd name="T12" fmla="*/ 8461 w 8461"/>
                <a:gd name="T13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61" h="18816">
                  <a:moveTo>
                    <a:pt x="8461" y="0"/>
                  </a:moveTo>
                  <a:lnTo>
                    <a:pt x="0" y="0"/>
                  </a:lnTo>
                  <a:lnTo>
                    <a:pt x="0" y="8337"/>
                  </a:lnTo>
                  <a:lnTo>
                    <a:pt x="0" y="18816"/>
                  </a:lnTo>
                  <a:lnTo>
                    <a:pt x="8461" y="18816"/>
                  </a:lnTo>
                  <a:lnTo>
                    <a:pt x="8461" y="8337"/>
                  </a:lnTo>
                  <a:lnTo>
                    <a:pt x="8461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7" name="Freeform 10"/>
            <p:cNvSpPr/>
            <p:nvPr/>
          </p:nvSpPr>
          <p:spPr bwMode="auto">
            <a:xfrm rot="16200000">
              <a:off x="4404640" y="-3343862"/>
              <a:ext cx="324237" cy="9154479"/>
            </a:xfrm>
            <a:custGeom>
              <a:avLst/>
              <a:gdLst>
                <a:gd name="T0" fmla="*/ 2541 w 2541"/>
                <a:gd name="T1" fmla="*/ 0 h 20921"/>
                <a:gd name="T2" fmla="*/ 2 w 2541"/>
                <a:gd name="T3" fmla="*/ 2105 h 20921"/>
                <a:gd name="T4" fmla="*/ 0 w 2541"/>
                <a:gd name="T5" fmla="*/ 2105 h 20921"/>
                <a:gd name="T6" fmla="*/ 0 w 2541"/>
                <a:gd name="T7" fmla="*/ 10442 h 20921"/>
                <a:gd name="T8" fmla="*/ 0 w 2541"/>
                <a:gd name="T9" fmla="*/ 20921 h 20921"/>
                <a:gd name="T10" fmla="*/ 2541 w 2541"/>
                <a:gd name="T11" fmla="*/ 20921 h 20921"/>
                <a:gd name="T12" fmla="*/ 2541 w 2541"/>
                <a:gd name="T13" fmla="*/ 4176 h 20921"/>
                <a:gd name="T14" fmla="*/ 2541 w 2541"/>
                <a:gd name="T15" fmla="*/ 0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1" h="20921">
                  <a:moveTo>
                    <a:pt x="2541" y="0"/>
                  </a:moveTo>
                  <a:lnTo>
                    <a:pt x="2" y="2105"/>
                  </a:lnTo>
                  <a:lnTo>
                    <a:pt x="0" y="2105"/>
                  </a:lnTo>
                  <a:lnTo>
                    <a:pt x="0" y="10442"/>
                  </a:lnTo>
                  <a:lnTo>
                    <a:pt x="0" y="20921"/>
                  </a:lnTo>
                  <a:lnTo>
                    <a:pt x="2541" y="20921"/>
                  </a:lnTo>
                  <a:lnTo>
                    <a:pt x="2541" y="4176"/>
                  </a:lnTo>
                  <a:lnTo>
                    <a:pt x="2541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8" name="Freeform 13"/>
            <p:cNvSpPr/>
            <p:nvPr/>
          </p:nvSpPr>
          <p:spPr bwMode="auto">
            <a:xfrm rot="16200000">
              <a:off x="4548851" y="71825"/>
              <a:ext cx="1863216" cy="7327081"/>
            </a:xfrm>
            <a:custGeom>
              <a:avLst/>
              <a:gdLst>
                <a:gd name="T0" fmla="*/ 0 w 14597"/>
                <a:gd name="T1" fmla="*/ 0 h 16745"/>
                <a:gd name="T2" fmla="*/ 0 w 14597"/>
                <a:gd name="T3" fmla="*/ 4076 h 16745"/>
                <a:gd name="T4" fmla="*/ 0 w 14597"/>
                <a:gd name="T5" fmla="*/ 6135 h 16745"/>
                <a:gd name="T6" fmla="*/ 0 w 14597"/>
                <a:gd name="T7" fmla="*/ 16745 h 16745"/>
                <a:gd name="T8" fmla="*/ 14597 w 14597"/>
                <a:gd name="T9" fmla="*/ 16745 h 16745"/>
                <a:gd name="T10" fmla="*/ 14597 w 14597"/>
                <a:gd name="T11" fmla="*/ 0 h 16745"/>
                <a:gd name="T12" fmla="*/ 0 w 14597"/>
                <a:gd name="T13" fmla="*/ 0 h 16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97" h="16745">
                  <a:moveTo>
                    <a:pt x="0" y="0"/>
                  </a:moveTo>
                  <a:lnTo>
                    <a:pt x="0" y="4076"/>
                  </a:lnTo>
                  <a:lnTo>
                    <a:pt x="0" y="6135"/>
                  </a:lnTo>
                  <a:lnTo>
                    <a:pt x="0" y="16745"/>
                  </a:lnTo>
                  <a:lnTo>
                    <a:pt x="14597" y="16745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9" name="Freeform 14"/>
            <p:cNvSpPr/>
            <p:nvPr/>
          </p:nvSpPr>
          <p:spPr bwMode="auto">
            <a:xfrm rot="16200000">
              <a:off x="5891390" y="3605392"/>
              <a:ext cx="1863216" cy="4642003"/>
            </a:xfrm>
            <a:custGeom>
              <a:avLst/>
              <a:gdLst>
                <a:gd name="T0" fmla="*/ 14596 w 14596"/>
                <a:gd name="T1" fmla="*/ 0 h 10610"/>
                <a:gd name="T2" fmla="*/ 0 w 14596"/>
                <a:gd name="T3" fmla="*/ 0 h 10610"/>
                <a:gd name="T4" fmla="*/ 0 w 14596"/>
                <a:gd name="T5" fmla="*/ 10610 h 10610"/>
                <a:gd name="T6" fmla="*/ 14596 w 14596"/>
                <a:gd name="T7" fmla="*/ 10610 h 10610"/>
                <a:gd name="T8" fmla="*/ 14596 w 14596"/>
                <a:gd name="T9" fmla="*/ 13 h 10610"/>
                <a:gd name="T10" fmla="*/ 14596 w 14596"/>
                <a:gd name="T11" fmla="*/ 0 h 10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6" h="10610">
                  <a:moveTo>
                    <a:pt x="14596" y="0"/>
                  </a:moveTo>
                  <a:lnTo>
                    <a:pt x="0" y="0"/>
                  </a:lnTo>
                  <a:lnTo>
                    <a:pt x="0" y="10610"/>
                  </a:lnTo>
                  <a:lnTo>
                    <a:pt x="14596" y="10610"/>
                  </a:lnTo>
                  <a:lnTo>
                    <a:pt x="14596" y="13"/>
                  </a:lnTo>
                  <a:lnTo>
                    <a:pt x="14596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0" name="Freeform 16"/>
            <p:cNvSpPr/>
            <p:nvPr/>
          </p:nvSpPr>
          <p:spPr bwMode="auto">
            <a:xfrm rot="16200000">
              <a:off x="5309552" y="1160338"/>
              <a:ext cx="327812" cy="7341084"/>
            </a:xfrm>
            <a:custGeom>
              <a:avLst/>
              <a:gdLst>
                <a:gd name="T0" fmla="*/ 2568 w 2568"/>
                <a:gd name="T1" fmla="*/ 4110 h 16779"/>
                <a:gd name="T2" fmla="*/ 2568 w 2568"/>
                <a:gd name="T3" fmla="*/ 34 h 16779"/>
                <a:gd name="T4" fmla="*/ 2568 w 2568"/>
                <a:gd name="T5" fmla="*/ 0 h 16779"/>
                <a:gd name="T6" fmla="*/ 2 w 2568"/>
                <a:gd name="T7" fmla="*/ 6169 h 16779"/>
                <a:gd name="T8" fmla="*/ 19 w 2568"/>
                <a:gd name="T9" fmla="*/ 6169 h 16779"/>
                <a:gd name="T10" fmla="*/ 2 w 2568"/>
                <a:gd name="T11" fmla="*/ 6182 h 16779"/>
                <a:gd name="T12" fmla="*/ 0 w 2568"/>
                <a:gd name="T13" fmla="*/ 6182 h 16779"/>
                <a:gd name="T14" fmla="*/ 0 w 2568"/>
                <a:gd name="T15" fmla="*/ 16779 h 16779"/>
                <a:gd name="T16" fmla="*/ 2 w 2568"/>
                <a:gd name="T17" fmla="*/ 16779 h 16779"/>
                <a:gd name="T18" fmla="*/ 2568 w 2568"/>
                <a:gd name="T19" fmla="*/ 16779 h 16779"/>
                <a:gd name="T20" fmla="*/ 2568 w 2568"/>
                <a:gd name="T21" fmla="*/ 6169 h 16779"/>
                <a:gd name="T22" fmla="*/ 2568 w 2568"/>
                <a:gd name="T23" fmla="*/ 4110 h 16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68" h="16779">
                  <a:moveTo>
                    <a:pt x="2568" y="4110"/>
                  </a:moveTo>
                  <a:lnTo>
                    <a:pt x="2568" y="34"/>
                  </a:lnTo>
                  <a:lnTo>
                    <a:pt x="2568" y="0"/>
                  </a:lnTo>
                  <a:lnTo>
                    <a:pt x="2" y="6169"/>
                  </a:lnTo>
                  <a:lnTo>
                    <a:pt x="19" y="6169"/>
                  </a:lnTo>
                  <a:lnTo>
                    <a:pt x="2" y="6182"/>
                  </a:lnTo>
                  <a:lnTo>
                    <a:pt x="0" y="6182"/>
                  </a:lnTo>
                  <a:lnTo>
                    <a:pt x="0" y="16779"/>
                  </a:lnTo>
                  <a:lnTo>
                    <a:pt x="2" y="16779"/>
                  </a:lnTo>
                  <a:lnTo>
                    <a:pt x="2568" y="16779"/>
                  </a:lnTo>
                  <a:lnTo>
                    <a:pt x="2568" y="6169"/>
                  </a:lnTo>
                  <a:lnTo>
                    <a:pt x="2568" y="411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1" name="Freeform 18"/>
            <p:cNvSpPr/>
            <p:nvPr/>
          </p:nvSpPr>
          <p:spPr bwMode="auto">
            <a:xfrm rot="16200000">
              <a:off x="4031131" y="-4041610"/>
              <a:ext cx="1071260" cy="9154477"/>
            </a:xfrm>
            <a:custGeom>
              <a:avLst/>
              <a:gdLst>
                <a:gd name="T0" fmla="*/ 0 w 8393"/>
                <a:gd name="T1" fmla="*/ 4176 h 20921"/>
                <a:gd name="T2" fmla="*/ 0 w 8393"/>
                <a:gd name="T3" fmla="*/ 20921 h 20921"/>
                <a:gd name="T4" fmla="*/ 8393 w 8393"/>
                <a:gd name="T5" fmla="*/ 20921 h 20921"/>
                <a:gd name="T6" fmla="*/ 8393 w 8393"/>
                <a:gd name="T7" fmla="*/ 4176 h 20921"/>
                <a:gd name="T8" fmla="*/ 8393 w 8393"/>
                <a:gd name="T9" fmla="*/ 0 h 20921"/>
                <a:gd name="T10" fmla="*/ 0 w 8393"/>
                <a:gd name="T11" fmla="*/ 0 h 20921"/>
                <a:gd name="T12" fmla="*/ 0 w 8393"/>
                <a:gd name="T13" fmla="*/ 4176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93" h="20921">
                  <a:moveTo>
                    <a:pt x="0" y="4176"/>
                  </a:moveTo>
                  <a:lnTo>
                    <a:pt x="0" y="20921"/>
                  </a:lnTo>
                  <a:lnTo>
                    <a:pt x="8393" y="20921"/>
                  </a:lnTo>
                  <a:lnTo>
                    <a:pt x="8393" y="4176"/>
                  </a:lnTo>
                  <a:lnTo>
                    <a:pt x="8393" y="0"/>
                  </a:lnTo>
                  <a:lnTo>
                    <a:pt x="0" y="0"/>
                  </a:lnTo>
                  <a:lnTo>
                    <a:pt x="0" y="4176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2" name="Freeform 5"/>
            <p:cNvSpPr/>
            <p:nvPr/>
          </p:nvSpPr>
          <p:spPr bwMode="auto">
            <a:xfrm rot="16200000">
              <a:off x="1647218" y="817140"/>
              <a:ext cx="327812" cy="3645425"/>
            </a:xfrm>
            <a:custGeom>
              <a:avLst/>
              <a:gdLst>
                <a:gd name="T0" fmla="*/ 0 w 2569"/>
                <a:gd name="T1" fmla="*/ 0 h 21654"/>
                <a:gd name="T2" fmla="*/ 0 w 2569"/>
                <a:gd name="T3" fmla="*/ 21654 h 21654"/>
                <a:gd name="T4" fmla="*/ 2 w 2569"/>
                <a:gd name="T5" fmla="*/ 21654 h 21654"/>
                <a:gd name="T6" fmla="*/ 2569 w 2569"/>
                <a:gd name="T7" fmla="*/ 19583 h 21654"/>
                <a:gd name="T8" fmla="*/ 2569 w 2569"/>
                <a:gd name="T9" fmla="*/ 0 h 21654"/>
                <a:gd name="T10" fmla="*/ 0 w 2569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9" h="21654">
                  <a:moveTo>
                    <a:pt x="0" y="0"/>
                  </a:moveTo>
                  <a:lnTo>
                    <a:pt x="0" y="21654"/>
                  </a:lnTo>
                  <a:lnTo>
                    <a:pt x="2" y="21654"/>
                  </a:lnTo>
                  <a:lnTo>
                    <a:pt x="2569" y="19583"/>
                  </a:lnTo>
                  <a:lnTo>
                    <a:pt x="25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3" name="Rectangle 6"/>
            <p:cNvSpPr>
              <a:spLocks noChangeArrowheads="1"/>
            </p:cNvSpPr>
            <p:nvPr/>
          </p:nvSpPr>
          <p:spPr bwMode="auto">
            <a:xfrm rot="16200000">
              <a:off x="1097614" y="287404"/>
              <a:ext cx="1080450" cy="329663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4" name="Freeform 9"/>
            <p:cNvSpPr/>
            <p:nvPr/>
          </p:nvSpPr>
          <p:spPr bwMode="auto">
            <a:xfrm rot="16200000">
              <a:off x="1475720" y="-414944"/>
              <a:ext cx="324237" cy="3296640"/>
            </a:xfrm>
            <a:custGeom>
              <a:avLst/>
              <a:gdLst>
                <a:gd name="T0" fmla="*/ 0 w 2541"/>
                <a:gd name="T1" fmla="*/ 19583 h 19583"/>
                <a:gd name="T2" fmla="*/ 2 w 2541"/>
                <a:gd name="T3" fmla="*/ 19583 h 19583"/>
                <a:gd name="T4" fmla="*/ 2541 w 2541"/>
                <a:gd name="T5" fmla="*/ 17478 h 19583"/>
                <a:gd name="T6" fmla="*/ 2541 w 2541"/>
                <a:gd name="T7" fmla="*/ 0 h 19583"/>
                <a:gd name="T8" fmla="*/ 0 w 2541"/>
                <a:gd name="T9" fmla="*/ 0 h 19583"/>
                <a:gd name="T10" fmla="*/ 0 w 2541"/>
                <a:gd name="T11" fmla="*/ 19583 h 19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1" h="19583">
                  <a:moveTo>
                    <a:pt x="0" y="19583"/>
                  </a:moveTo>
                  <a:lnTo>
                    <a:pt x="2" y="19583"/>
                  </a:lnTo>
                  <a:lnTo>
                    <a:pt x="2541" y="17478"/>
                  </a:lnTo>
                  <a:lnTo>
                    <a:pt x="2541" y="0"/>
                  </a:lnTo>
                  <a:lnTo>
                    <a:pt x="0" y="0"/>
                  </a:lnTo>
                  <a:lnTo>
                    <a:pt x="0" y="19583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5" name="Rectangle 11"/>
            <p:cNvSpPr>
              <a:spLocks noChangeArrowheads="1"/>
            </p:cNvSpPr>
            <p:nvPr/>
          </p:nvSpPr>
          <p:spPr bwMode="auto">
            <a:xfrm rot="16200000">
              <a:off x="899090" y="-935602"/>
              <a:ext cx="1071260" cy="294246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6" name="Freeform 12"/>
            <p:cNvSpPr/>
            <p:nvPr/>
          </p:nvSpPr>
          <p:spPr bwMode="auto">
            <a:xfrm rot="16200000">
              <a:off x="879515" y="1912652"/>
              <a:ext cx="1863216" cy="3645423"/>
            </a:xfrm>
            <a:custGeom>
              <a:avLst/>
              <a:gdLst>
                <a:gd name="T0" fmla="*/ 0 w 14597"/>
                <a:gd name="T1" fmla="*/ 0 h 21654"/>
                <a:gd name="T2" fmla="*/ 0 w 14597"/>
                <a:gd name="T3" fmla="*/ 21620 h 21654"/>
                <a:gd name="T4" fmla="*/ 0 w 14597"/>
                <a:gd name="T5" fmla="*/ 21654 h 21654"/>
                <a:gd name="T6" fmla="*/ 14597 w 14597"/>
                <a:gd name="T7" fmla="*/ 21654 h 21654"/>
                <a:gd name="T8" fmla="*/ 14597 w 14597"/>
                <a:gd name="T9" fmla="*/ 0 h 21654"/>
                <a:gd name="T10" fmla="*/ 0 w 14597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7" h="21654">
                  <a:moveTo>
                    <a:pt x="0" y="0"/>
                  </a:moveTo>
                  <a:lnTo>
                    <a:pt x="0" y="21620"/>
                  </a:lnTo>
                  <a:lnTo>
                    <a:pt x="0" y="21654"/>
                  </a:lnTo>
                  <a:lnTo>
                    <a:pt x="14597" y="21654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7" name="Freeform 15"/>
            <p:cNvSpPr/>
            <p:nvPr/>
          </p:nvSpPr>
          <p:spPr bwMode="auto">
            <a:xfrm rot="16200000">
              <a:off x="2160377" y="2491722"/>
              <a:ext cx="327812" cy="4678315"/>
            </a:xfrm>
            <a:custGeom>
              <a:avLst/>
              <a:gdLst>
                <a:gd name="T0" fmla="*/ 0 w 2568"/>
                <a:gd name="T1" fmla="*/ 0 h 27789"/>
                <a:gd name="T2" fmla="*/ 0 w 2568"/>
                <a:gd name="T3" fmla="*/ 27789 h 27789"/>
                <a:gd name="T4" fmla="*/ 2 w 2568"/>
                <a:gd name="T5" fmla="*/ 27789 h 27789"/>
                <a:gd name="T6" fmla="*/ 2568 w 2568"/>
                <a:gd name="T7" fmla="*/ 21620 h 27789"/>
                <a:gd name="T8" fmla="*/ 2568 w 2568"/>
                <a:gd name="T9" fmla="*/ 0 h 27789"/>
                <a:gd name="T10" fmla="*/ 0 w 2568"/>
                <a:gd name="T11" fmla="*/ 0 h 27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8" h="27789">
                  <a:moveTo>
                    <a:pt x="0" y="0"/>
                  </a:moveTo>
                  <a:lnTo>
                    <a:pt x="0" y="27789"/>
                  </a:lnTo>
                  <a:lnTo>
                    <a:pt x="2" y="27789"/>
                  </a:lnTo>
                  <a:lnTo>
                    <a:pt x="2568" y="21620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58" name="Rectangle 17"/>
            <p:cNvSpPr>
              <a:spLocks noChangeArrowheads="1"/>
            </p:cNvSpPr>
            <p:nvPr/>
          </p:nvSpPr>
          <p:spPr bwMode="auto">
            <a:xfrm rot="16200000">
              <a:off x="1392675" y="3587235"/>
              <a:ext cx="1863216" cy="46783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95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0AEF2F25-4203-4DCC-85BA-E7904981A578}" type="datetime8">
              <a:rPr lang="he-IL" smtClean="0"/>
              <a:t>19 אוקטובר 25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6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6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EB1D-D811-45E9-A778-59DF12BAD186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6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6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7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1" y="274651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68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69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59F9-F9D4-4E39-97E6-3B7495A0BCFC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70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871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כותרת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582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104858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4434D-85B6-4ABF-8790-10F3436AF82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58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9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110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11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63424-ECAB-45DE-831E-FD2DBDDCD96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12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13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3" name="כותרת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94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909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DDBE1-94C4-4F75-A100-99EAD10C6A69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9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9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8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99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00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01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88B8-8499-47B0-94A2-6F8A07982166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02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03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8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119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4" indent="0">
              <a:buNone/>
              <a:defRPr sz="2000" b="1"/>
            </a:lvl2pPr>
            <a:lvl3pPr marL="914389" indent="0">
              <a:buNone/>
              <a:defRPr sz="1800" b="1"/>
            </a:lvl3pPr>
            <a:lvl4pPr marL="1371582" indent="0">
              <a:buNone/>
              <a:defRPr sz="1600" b="1"/>
            </a:lvl4pPr>
            <a:lvl5pPr marL="1828776" indent="0">
              <a:buNone/>
              <a:defRPr sz="1600" b="1"/>
            </a:lvl5pPr>
            <a:lvl6pPr marL="2285970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59" indent="0">
              <a:buNone/>
              <a:defRPr sz="1600" b="1"/>
            </a:lvl8pPr>
            <a:lvl9pPr marL="3657552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9120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21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4" indent="0">
              <a:buNone/>
              <a:defRPr sz="2000" b="1"/>
            </a:lvl2pPr>
            <a:lvl3pPr marL="914389" indent="0">
              <a:buNone/>
              <a:defRPr sz="1800" b="1"/>
            </a:lvl3pPr>
            <a:lvl4pPr marL="1371582" indent="0">
              <a:buNone/>
              <a:defRPr sz="1600" b="1"/>
            </a:lvl4pPr>
            <a:lvl5pPr marL="1828776" indent="0">
              <a:buNone/>
              <a:defRPr sz="1600" b="1"/>
            </a:lvl5pPr>
            <a:lvl6pPr marL="2285970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59" indent="0">
              <a:buNone/>
              <a:defRPr sz="1600" b="1"/>
            </a:lvl8pPr>
            <a:lvl9pPr marL="3657552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9122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23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F9F2-1AFE-493F-9638-D456535AF9BF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24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25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4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115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8676-5A6A-420C-8FF0-D0243C26E015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16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17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26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F187-456A-48FB-986A-C088D78201D0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27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28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29" name="כותרת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130" name="מציין מיקום תוכן 2"/>
          <p:cNvSpPr>
            <a:spLocks noGrp="1"/>
          </p:cNvSpPr>
          <p:nvPr>
            <p:ph idx="1"/>
          </p:nvPr>
        </p:nvSpPr>
        <p:spPr>
          <a:xfrm>
            <a:off x="4766737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31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4" indent="0">
              <a:buNone/>
              <a:defRPr sz="1200"/>
            </a:lvl2pPr>
            <a:lvl3pPr marL="914389" indent="0">
              <a:buNone/>
              <a:defRPr sz="1000"/>
            </a:lvl3pPr>
            <a:lvl4pPr marL="1371582" indent="0">
              <a:buNone/>
              <a:defRPr sz="900"/>
            </a:lvl4pPr>
            <a:lvl5pPr marL="1828776" indent="0">
              <a:buNone/>
              <a:defRPr sz="900"/>
            </a:lvl5pPr>
            <a:lvl6pPr marL="2285970" indent="0">
              <a:buNone/>
              <a:defRPr sz="900"/>
            </a:lvl6pPr>
            <a:lvl7pPr marL="2743165" indent="0">
              <a:buNone/>
              <a:defRPr sz="900"/>
            </a:lvl7pPr>
            <a:lvl8pPr marL="3200359" indent="0">
              <a:buNone/>
              <a:defRPr sz="900"/>
            </a:lvl8pPr>
            <a:lvl9pPr marL="3657552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9132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4A72-126C-4407-B492-CBDBF20F70B6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33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34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רש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קבוצה 9"/>
          <p:cNvGrpSpPr/>
          <p:nvPr userDrawn="1"/>
        </p:nvGrpSpPr>
        <p:grpSpPr>
          <a:xfrm>
            <a:off x="-343512" y="-85700"/>
            <a:ext cx="12535512" cy="1944216"/>
            <a:chOff x="-257634" y="-85700"/>
            <a:chExt cx="9401634" cy="1944216"/>
          </a:xfrm>
        </p:grpSpPr>
        <p:sp>
          <p:nvSpPr>
            <p:cNvPr id="1048971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972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973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pic>
          <p:nvPicPr>
            <p:cNvPr id="2097169" name="Picture 5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257634" y="-85700"/>
              <a:ext cx="1944216" cy="1944216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48974" name="מלבן 14"/>
            <p:cNvSpPr/>
            <p:nvPr userDrawn="1"/>
          </p:nvSpPr>
          <p:spPr>
            <a:xfrm>
              <a:off x="2123728" y="1124744"/>
              <a:ext cx="7020272" cy="64807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048975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 b="1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1048976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  <a:lvl2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2pPr>
            <a:lvl3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3pPr>
            <a:lvl4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4pPr>
            <a:lvl5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97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422F84B7-3AD5-4CA8-83EF-0D046CEDBECF}" type="datetime8">
              <a:rPr lang="he-IL" smtClean="0"/>
              <a:t>19 אוקטובר 25</a:t>
            </a:fld>
            <a:endParaRPr lang="en-US"/>
          </a:p>
        </p:txBody>
      </p:sp>
      <p:sp>
        <p:nvSpPr>
          <p:cNvPr id="104897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endParaRPr lang="en-US"/>
          </a:p>
        </p:txBody>
      </p:sp>
      <p:sp>
        <p:nvSpPr>
          <p:cNvPr id="104897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6244C5EA-8892-42AB-86F4-7190273B122D}" type="slidenum">
              <a:rPr lang="he-IL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35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136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4" indent="0">
              <a:buNone/>
              <a:defRPr sz="2800"/>
            </a:lvl2pPr>
            <a:lvl3pPr marL="914389" indent="0">
              <a:buNone/>
              <a:defRPr sz="2400"/>
            </a:lvl3pPr>
            <a:lvl4pPr marL="1371582" indent="0">
              <a:buNone/>
              <a:defRPr sz="2000"/>
            </a:lvl4pPr>
            <a:lvl5pPr marL="1828776" indent="0">
              <a:buNone/>
              <a:defRPr sz="2000"/>
            </a:lvl5pPr>
            <a:lvl6pPr marL="2285970" indent="0">
              <a:buNone/>
              <a:defRPr sz="2000"/>
            </a:lvl6pPr>
            <a:lvl7pPr marL="2743165" indent="0">
              <a:buNone/>
              <a:defRPr sz="2000"/>
            </a:lvl7pPr>
            <a:lvl8pPr marL="3200359" indent="0">
              <a:buNone/>
              <a:defRPr sz="2000"/>
            </a:lvl8pPr>
            <a:lvl9pPr marL="3657552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1049137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4" indent="0">
              <a:buNone/>
              <a:defRPr sz="1200"/>
            </a:lvl2pPr>
            <a:lvl3pPr marL="914389" indent="0">
              <a:buNone/>
              <a:defRPr sz="1000"/>
            </a:lvl3pPr>
            <a:lvl4pPr marL="1371582" indent="0">
              <a:buNone/>
              <a:defRPr sz="900"/>
            </a:lvl4pPr>
            <a:lvl5pPr marL="1828776" indent="0">
              <a:buNone/>
              <a:defRPr sz="900"/>
            </a:lvl5pPr>
            <a:lvl6pPr marL="2285970" indent="0">
              <a:buNone/>
              <a:defRPr sz="900"/>
            </a:lvl6pPr>
            <a:lvl7pPr marL="2743165" indent="0">
              <a:buNone/>
              <a:defRPr sz="900"/>
            </a:lvl7pPr>
            <a:lvl8pPr marL="3200359" indent="0">
              <a:buNone/>
              <a:defRPr sz="900"/>
            </a:lvl8pPr>
            <a:lvl9pPr marL="3657552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9138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7010-01BD-46C2-893D-E315B5C3A9B7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39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40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8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89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90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AF0F-20D9-4444-8CC7-E47A5A0FE023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91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92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4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1" y="274651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105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106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47E7-90B4-4CCD-AE09-BD6EDF57DA16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07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108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roup 6"/>
          <p:cNvGrpSpPr/>
          <p:nvPr userDrawn="1"/>
        </p:nvGrpSpPr>
        <p:grpSpPr>
          <a:xfrm rot="16200000">
            <a:off x="2667000" y="-2667000"/>
            <a:ext cx="6858000" cy="12192000"/>
            <a:chOff x="-9129713" y="-762000"/>
            <a:chExt cx="21321713" cy="7620000"/>
          </a:xfrm>
        </p:grpSpPr>
        <p:sp>
          <p:nvSpPr>
            <p:cNvPr id="1049244" name="Freeform 5"/>
            <p:cNvSpPr/>
            <p:nvPr/>
          </p:nvSpPr>
          <p:spPr bwMode="auto">
            <a:xfrm>
              <a:off x="3475037" y="-762000"/>
              <a:ext cx="1019175" cy="4297363"/>
            </a:xfrm>
            <a:custGeom>
              <a:avLst/>
              <a:gdLst>
                <a:gd name="T0" fmla="*/ 0 w 2569"/>
                <a:gd name="T1" fmla="*/ 0 h 21654"/>
                <a:gd name="T2" fmla="*/ 0 w 2569"/>
                <a:gd name="T3" fmla="*/ 21654 h 21654"/>
                <a:gd name="T4" fmla="*/ 2 w 2569"/>
                <a:gd name="T5" fmla="*/ 21654 h 21654"/>
                <a:gd name="T6" fmla="*/ 2569 w 2569"/>
                <a:gd name="T7" fmla="*/ 19583 h 21654"/>
                <a:gd name="T8" fmla="*/ 2569 w 2569"/>
                <a:gd name="T9" fmla="*/ 0 h 21654"/>
                <a:gd name="T10" fmla="*/ 0 w 2569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9" h="21654">
                  <a:moveTo>
                    <a:pt x="0" y="0"/>
                  </a:moveTo>
                  <a:lnTo>
                    <a:pt x="0" y="21654"/>
                  </a:lnTo>
                  <a:lnTo>
                    <a:pt x="2" y="21654"/>
                  </a:lnTo>
                  <a:lnTo>
                    <a:pt x="2569" y="19583"/>
                  </a:lnTo>
                  <a:lnTo>
                    <a:pt x="25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5" name="Rectangle 6"/>
            <p:cNvSpPr>
              <a:spLocks noChangeArrowheads="1"/>
            </p:cNvSpPr>
            <p:nvPr/>
          </p:nvSpPr>
          <p:spPr bwMode="auto">
            <a:xfrm>
              <a:off x="4494212" y="-762000"/>
              <a:ext cx="3359150" cy="3886200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6" name="Freeform 7"/>
            <p:cNvSpPr/>
            <p:nvPr/>
          </p:nvSpPr>
          <p:spPr bwMode="auto">
            <a:xfrm>
              <a:off x="3475037" y="3124200"/>
              <a:ext cx="1019175" cy="3733800"/>
            </a:xfrm>
            <a:custGeom>
              <a:avLst/>
              <a:gdLst>
                <a:gd name="T0" fmla="*/ 2569 w 2569"/>
                <a:gd name="T1" fmla="*/ 0 h 18816"/>
                <a:gd name="T2" fmla="*/ 2 w 2569"/>
                <a:gd name="T3" fmla="*/ 2071 h 18816"/>
                <a:gd name="T4" fmla="*/ 0 w 2569"/>
                <a:gd name="T5" fmla="*/ 2071 h 18816"/>
                <a:gd name="T6" fmla="*/ 0 w 2569"/>
                <a:gd name="T7" fmla="*/ 18816 h 18816"/>
                <a:gd name="T8" fmla="*/ 2 w 2569"/>
                <a:gd name="T9" fmla="*/ 18816 h 18816"/>
                <a:gd name="T10" fmla="*/ 2569 w 2569"/>
                <a:gd name="T11" fmla="*/ 18816 h 18816"/>
                <a:gd name="T12" fmla="*/ 2569 w 2569"/>
                <a:gd name="T13" fmla="*/ 8337 h 18816"/>
                <a:gd name="T14" fmla="*/ 2569 w 2569"/>
                <a:gd name="T15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9" h="18816">
                  <a:moveTo>
                    <a:pt x="2569" y="0"/>
                  </a:moveTo>
                  <a:lnTo>
                    <a:pt x="2" y="2071"/>
                  </a:lnTo>
                  <a:lnTo>
                    <a:pt x="0" y="2071"/>
                  </a:lnTo>
                  <a:lnTo>
                    <a:pt x="0" y="18816"/>
                  </a:lnTo>
                  <a:lnTo>
                    <a:pt x="2" y="18816"/>
                  </a:lnTo>
                  <a:lnTo>
                    <a:pt x="2569" y="18816"/>
                  </a:lnTo>
                  <a:lnTo>
                    <a:pt x="2569" y="8337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7" name="Freeform 8"/>
            <p:cNvSpPr/>
            <p:nvPr/>
          </p:nvSpPr>
          <p:spPr bwMode="auto">
            <a:xfrm>
              <a:off x="4494212" y="3124200"/>
              <a:ext cx="3359150" cy="3733800"/>
            </a:xfrm>
            <a:custGeom>
              <a:avLst/>
              <a:gdLst>
                <a:gd name="T0" fmla="*/ 8461 w 8461"/>
                <a:gd name="T1" fmla="*/ 0 h 18816"/>
                <a:gd name="T2" fmla="*/ 0 w 8461"/>
                <a:gd name="T3" fmla="*/ 0 h 18816"/>
                <a:gd name="T4" fmla="*/ 0 w 8461"/>
                <a:gd name="T5" fmla="*/ 8337 h 18816"/>
                <a:gd name="T6" fmla="*/ 0 w 8461"/>
                <a:gd name="T7" fmla="*/ 18816 h 18816"/>
                <a:gd name="T8" fmla="*/ 8461 w 8461"/>
                <a:gd name="T9" fmla="*/ 18816 h 18816"/>
                <a:gd name="T10" fmla="*/ 8461 w 8461"/>
                <a:gd name="T11" fmla="*/ 8337 h 18816"/>
                <a:gd name="T12" fmla="*/ 8461 w 8461"/>
                <a:gd name="T13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61" h="18816">
                  <a:moveTo>
                    <a:pt x="8461" y="0"/>
                  </a:moveTo>
                  <a:lnTo>
                    <a:pt x="0" y="0"/>
                  </a:lnTo>
                  <a:lnTo>
                    <a:pt x="0" y="8337"/>
                  </a:lnTo>
                  <a:lnTo>
                    <a:pt x="0" y="18816"/>
                  </a:lnTo>
                  <a:lnTo>
                    <a:pt x="8461" y="18816"/>
                  </a:lnTo>
                  <a:lnTo>
                    <a:pt x="8461" y="8337"/>
                  </a:lnTo>
                  <a:lnTo>
                    <a:pt x="8461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8" name="Freeform 9"/>
            <p:cNvSpPr/>
            <p:nvPr/>
          </p:nvSpPr>
          <p:spPr bwMode="auto">
            <a:xfrm>
              <a:off x="7853362" y="-762000"/>
              <a:ext cx="1008063" cy="3886200"/>
            </a:xfrm>
            <a:custGeom>
              <a:avLst/>
              <a:gdLst>
                <a:gd name="T0" fmla="*/ 0 w 2541"/>
                <a:gd name="T1" fmla="*/ 19583 h 19583"/>
                <a:gd name="T2" fmla="*/ 2 w 2541"/>
                <a:gd name="T3" fmla="*/ 19583 h 19583"/>
                <a:gd name="T4" fmla="*/ 2541 w 2541"/>
                <a:gd name="T5" fmla="*/ 17478 h 19583"/>
                <a:gd name="T6" fmla="*/ 2541 w 2541"/>
                <a:gd name="T7" fmla="*/ 0 h 19583"/>
                <a:gd name="T8" fmla="*/ 0 w 2541"/>
                <a:gd name="T9" fmla="*/ 0 h 19583"/>
                <a:gd name="T10" fmla="*/ 0 w 2541"/>
                <a:gd name="T11" fmla="*/ 19583 h 19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1" h="19583">
                  <a:moveTo>
                    <a:pt x="0" y="19583"/>
                  </a:moveTo>
                  <a:lnTo>
                    <a:pt x="2" y="19583"/>
                  </a:lnTo>
                  <a:lnTo>
                    <a:pt x="2541" y="17478"/>
                  </a:lnTo>
                  <a:lnTo>
                    <a:pt x="2541" y="0"/>
                  </a:lnTo>
                  <a:lnTo>
                    <a:pt x="0" y="0"/>
                  </a:lnTo>
                  <a:lnTo>
                    <a:pt x="0" y="195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9" name="Freeform 10"/>
            <p:cNvSpPr/>
            <p:nvPr/>
          </p:nvSpPr>
          <p:spPr bwMode="auto">
            <a:xfrm>
              <a:off x="7853362" y="2706687"/>
              <a:ext cx="1008063" cy="4151313"/>
            </a:xfrm>
            <a:custGeom>
              <a:avLst/>
              <a:gdLst>
                <a:gd name="T0" fmla="*/ 2541 w 2541"/>
                <a:gd name="T1" fmla="*/ 0 h 20921"/>
                <a:gd name="T2" fmla="*/ 2 w 2541"/>
                <a:gd name="T3" fmla="*/ 2105 h 20921"/>
                <a:gd name="T4" fmla="*/ 0 w 2541"/>
                <a:gd name="T5" fmla="*/ 2105 h 20921"/>
                <a:gd name="T6" fmla="*/ 0 w 2541"/>
                <a:gd name="T7" fmla="*/ 10442 h 20921"/>
                <a:gd name="T8" fmla="*/ 0 w 2541"/>
                <a:gd name="T9" fmla="*/ 20921 h 20921"/>
                <a:gd name="T10" fmla="*/ 2541 w 2541"/>
                <a:gd name="T11" fmla="*/ 20921 h 20921"/>
                <a:gd name="T12" fmla="*/ 2541 w 2541"/>
                <a:gd name="T13" fmla="*/ 4176 h 20921"/>
                <a:gd name="T14" fmla="*/ 2541 w 2541"/>
                <a:gd name="T15" fmla="*/ 0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1" h="20921">
                  <a:moveTo>
                    <a:pt x="2541" y="0"/>
                  </a:moveTo>
                  <a:lnTo>
                    <a:pt x="2" y="2105"/>
                  </a:lnTo>
                  <a:lnTo>
                    <a:pt x="0" y="2105"/>
                  </a:lnTo>
                  <a:lnTo>
                    <a:pt x="0" y="10442"/>
                  </a:lnTo>
                  <a:lnTo>
                    <a:pt x="0" y="20921"/>
                  </a:lnTo>
                  <a:lnTo>
                    <a:pt x="2541" y="20921"/>
                  </a:lnTo>
                  <a:lnTo>
                    <a:pt x="2541" y="4176"/>
                  </a:lnTo>
                  <a:lnTo>
                    <a:pt x="2541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0" name="Rectangle 11"/>
            <p:cNvSpPr>
              <a:spLocks noChangeArrowheads="1"/>
            </p:cNvSpPr>
            <p:nvPr/>
          </p:nvSpPr>
          <p:spPr bwMode="auto">
            <a:xfrm>
              <a:off x="8861425" y="-762000"/>
              <a:ext cx="3330575" cy="3468688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1" name="Freeform 12"/>
            <p:cNvSpPr/>
            <p:nvPr/>
          </p:nvSpPr>
          <p:spPr bwMode="auto">
            <a:xfrm>
              <a:off x="-2317750" y="-762000"/>
              <a:ext cx="5792788" cy="4297363"/>
            </a:xfrm>
            <a:custGeom>
              <a:avLst/>
              <a:gdLst>
                <a:gd name="T0" fmla="*/ 0 w 14597"/>
                <a:gd name="T1" fmla="*/ 0 h 21654"/>
                <a:gd name="T2" fmla="*/ 0 w 14597"/>
                <a:gd name="T3" fmla="*/ 21620 h 21654"/>
                <a:gd name="T4" fmla="*/ 0 w 14597"/>
                <a:gd name="T5" fmla="*/ 21654 h 21654"/>
                <a:gd name="T6" fmla="*/ 14597 w 14597"/>
                <a:gd name="T7" fmla="*/ 21654 h 21654"/>
                <a:gd name="T8" fmla="*/ 14597 w 14597"/>
                <a:gd name="T9" fmla="*/ 0 h 21654"/>
                <a:gd name="T10" fmla="*/ 0 w 14597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7" h="21654">
                  <a:moveTo>
                    <a:pt x="0" y="0"/>
                  </a:moveTo>
                  <a:lnTo>
                    <a:pt x="0" y="21620"/>
                  </a:lnTo>
                  <a:lnTo>
                    <a:pt x="0" y="21654"/>
                  </a:lnTo>
                  <a:lnTo>
                    <a:pt x="14597" y="21654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2" name="Freeform 13"/>
            <p:cNvSpPr/>
            <p:nvPr/>
          </p:nvSpPr>
          <p:spPr bwMode="auto">
            <a:xfrm>
              <a:off x="-2317750" y="3535362"/>
              <a:ext cx="5792788" cy="3322638"/>
            </a:xfrm>
            <a:custGeom>
              <a:avLst/>
              <a:gdLst>
                <a:gd name="T0" fmla="*/ 0 w 14597"/>
                <a:gd name="T1" fmla="*/ 0 h 16745"/>
                <a:gd name="T2" fmla="*/ 0 w 14597"/>
                <a:gd name="T3" fmla="*/ 4076 h 16745"/>
                <a:gd name="T4" fmla="*/ 0 w 14597"/>
                <a:gd name="T5" fmla="*/ 6135 h 16745"/>
                <a:gd name="T6" fmla="*/ 0 w 14597"/>
                <a:gd name="T7" fmla="*/ 16745 h 16745"/>
                <a:gd name="T8" fmla="*/ 14597 w 14597"/>
                <a:gd name="T9" fmla="*/ 16745 h 16745"/>
                <a:gd name="T10" fmla="*/ 14597 w 14597"/>
                <a:gd name="T11" fmla="*/ 0 h 16745"/>
                <a:gd name="T12" fmla="*/ 0 w 14597"/>
                <a:gd name="T13" fmla="*/ 0 h 16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97" h="16745">
                  <a:moveTo>
                    <a:pt x="0" y="0"/>
                  </a:moveTo>
                  <a:lnTo>
                    <a:pt x="0" y="4076"/>
                  </a:lnTo>
                  <a:lnTo>
                    <a:pt x="0" y="6135"/>
                  </a:lnTo>
                  <a:lnTo>
                    <a:pt x="0" y="16745"/>
                  </a:lnTo>
                  <a:lnTo>
                    <a:pt x="14597" y="16745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3" name="Freeform 14"/>
            <p:cNvSpPr/>
            <p:nvPr/>
          </p:nvSpPr>
          <p:spPr bwMode="auto">
            <a:xfrm>
              <a:off x="-9129713" y="4752975"/>
              <a:ext cx="5792788" cy="2105025"/>
            </a:xfrm>
            <a:custGeom>
              <a:avLst/>
              <a:gdLst>
                <a:gd name="T0" fmla="*/ 14596 w 14596"/>
                <a:gd name="T1" fmla="*/ 0 h 10610"/>
                <a:gd name="T2" fmla="*/ 0 w 14596"/>
                <a:gd name="T3" fmla="*/ 0 h 10610"/>
                <a:gd name="T4" fmla="*/ 0 w 14596"/>
                <a:gd name="T5" fmla="*/ 10610 h 10610"/>
                <a:gd name="T6" fmla="*/ 14596 w 14596"/>
                <a:gd name="T7" fmla="*/ 10610 h 10610"/>
                <a:gd name="T8" fmla="*/ 14596 w 14596"/>
                <a:gd name="T9" fmla="*/ 13 h 10610"/>
                <a:gd name="T10" fmla="*/ 14596 w 14596"/>
                <a:gd name="T11" fmla="*/ 0 h 10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6" h="10610">
                  <a:moveTo>
                    <a:pt x="14596" y="0"/>
                  </a:moveTo>
                  <a:lnTo>
                    <a:pt x="0" y="0"/>
                  </a:lnTo>
                  <a:lnTo>
                    <a:pt x="0" y="10610"/>
                  </a:lnTo>
                  <a:lnTo>
                    <a:pt x="14596" y="10610"/>
                  </a:lnTo>
                  <a:lnTo>
                    <a:pt x="14596" y="13"/>
                  </a:lnTo>
                  <a:lnTo>
                    <a:pt x="14596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4" name="Freeform 15"/>
            <p:cNvSpPr/>
            <p:nvPr/>
          </p:nvSpPr>
          <p:spPr bwMode="auto">
            <a:xfrm>
              <a:off x="-3336925" y="-762000"/>
              <a:ext cx="1019175" cy="5514975"/>
            </a:xfrm>
            <a:custGeom>
              <a:avLst/>
              <a:gdLst>
                <a:gd name="T0" fmla="*/ 0 w 2568"/>
                <a:gd name="T1" fmla="*/ 0 h 27789"/>
                <a:gd name="T2" fmla="*/ 0 w 2568"/>
                <a:gd name="T3" fmla="*/ 27789 h 27789"/>
                <a:gd name="T4" fmla="*/ 2 w 2568"/>
                <a:gd name="T5" fmla="*/ 27789 h 27789"/>
                <a:gd name="T6" fmla="*/ 2568 w 2568"/>
                <a:gd name="T7" fmla="*/ 21620 h 27789"/>
                <a:gd name="T8" fmla="*/ 2568 w 2568"/>
                <a:gd name="T9" fmla="*/ 0 h 27789"/>
                <a:gd name="T10" fmla="*/ 0 w 2568"/>
                <a:gd name="T11" fmla="*/ 0 h 27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8" h="27789">
                  <a:moveTo>
                    <a:pt x="0" y="0"/>
                  </a:moveTo>
                  <a:lnTo>
                    <a:pt x="0" y="27789"/>
                  </a:lnTo>
                  <a:lnTo>
                    <a:pt x="2" y="27789"/>
                  </a:lnTo>
                  <a:lnTo>
                    <a:pt x="2568" y="21620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5" name="Freeform 16"/>
            <p:cNvSpPr/>
            <p:nvPr/>
          </p:nvSpPr>
          <p:spPr bwMode="auto">
            <a:xfrm>
              <a:off x="-3336925" y="3529012"/>
              <a:ext cx="1019175" cy="3328988"/>
            </a:xfrm>
            <a:custGeom>
              <a:avLst/>
              <a:gdLst>
                <a:gd name="T0" fmla="*/ 2568 w 2568"/>
                <a:gd name="T1" fmla="*/ 4110 h 16779"/>
                <a:gd name="T2" fmla="*/ 2568 w 2568"/>
                <a:gd name="T3" fmla="*/ 34 h 16779"/>
                <a:gd name="T4" fmla="*/ 2568 w 2568"/>
                <a:gd name="T5" fmla="*/ 0 h 16779"/>
                <a:gd name="T6" fmla="*/ 2 w 2568"/>
                <a:gd name="T7" fmla="*/ 6169 h 16779"/>
                <a:gd name="T8" fmla="*/ 19 w 2568"/>
                <a:gd name="T9" fmla="*/ 6169 h 16779"/>
                <a:gd name="T10" fmla="*/ 2 w 2568"/>
                <a:gd name="T11" fmla="*/ 6182 h 16779"/>
                <a:gd name="T12" fmla="*/ 0 w 2568"/>
                <a:gd name="T13" fmla="*/ 6182 h 16779"/>
                <a:gd name="T14" fmla="*/ 0 w 2568"/>
                <a:gd name="T15" fmla="*/ 16779 h 16779"/>
                <a:gd name="T16" fmla="*/ 2 w 2568"/>
                <a:gd name="T17" fmla="*/ 16779 h 16779"/>
                <a:gd name="T18" fmla="*/ 2568 w 2568"/>
                <a:gd name="T19" fmla="*/ 16779 h 16779"/>
                <a:gd name="T20" fmla="*/ 2568 w 2568"/>
                <a:gd name="T21" fmla="*/ 6169 h 16779"/>
                <a:gd name="T22" fmla="*/ 2568 w 2568"/>
                <a:gd name="T23" fmla="*/ 4110 h 16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68" h="16779">
                  <a:moveTo>
                    <a:pt x="2568" y="4110"/>
                  </a:moveTo>
                  <a:lnTo>
                    <a:pt x="2568" y="34"/>
                  </a:lnTo>
                  <a:lnTo>
                    <a:pt x="2568" y="0"/>
                  </a:lnTo>
                  <a:lnTo>
                    <a:pt x="2" y="6169"/>
                  </a:lnTo>
                  <a:lnTo>
                    <a:pt x="19" y="6169"/>
                  </a:lnTo>
                  <a:lnTo>
                    <a:pt x="2" y="6182"/>
                  </a:lnTo>
                  <a:lnTo>
                    <a:pt x="0" y="6182"/>
                  </a:lnTo>
                  <a:lnTo>
                    <a:pt x="0" y="16779"/>
                  </a:lnTo>
                  <a:lnTo>
                    <a:pt x="2" y="16779"/>
                  </a:lnTo>
                  <a:lnTo>
                    <a:pt x="2568" y="16779"/>
                  </a:lnTo>
                  <a:lnTo>
                    <a:pt x="2568" y="6169"/>
                  </a:lnTo>
                  <a:lnTo>
                    <a:pt x="2568" y="411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6" name="Rectangle 17"/>
            <p:cNvSpPr>
              <a:spLocks noChangeArrowheads="1"/>
            </p:cNvSpPr>
            <p:nvPr/>
          </p:nvSpPr>
          <p:spPr bwMode="auto">
            <a:xfrm>
              <a:off x="-9129713" y="-762000"/>
              <a:ext cx="5792788" cy="551497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57" name="Freeform 18"/>
            <p:cNvSpPr/>
            <p:nvPr/>
          </p:nvSpPr>
          <p:spPr bwMode="auto">
            <a:xfrm>
              <a:off x="8861425" y="2706687"/>
              <a:ext cx="3330575" cy="4151313"/>
            </a:xfrm>
            <a:custGeom>
              <a:avLst/>
              <a:gdLst>
                <a:gd name="T0" fmla="*/ 0 w 8393"/>
                <a:gd name="T1" fmla="*/ 4176 h 20921"/>
                <a:gd name="T2" fmla="*/ 0 w 8393"/>
                <a:gd name="T3" fmla="*/ 20921 h 20921"/>
                <a:gd name="T4" fmla="*/ 8393 w 8393"/>
                <a:gd name="T5" fmla="*/ 20921 h 20921"/>
                <a:gd name="T6" fmla="*/ 8393 w 8393"/>
                <a:gd name="T7" fmla="*/ 4176 h 20921"/>
                <a:gd name="T8" fmla="*/ 8393 w 8393"/>
                <a:gd name="T9" fmla="*/ 0 h 20921"/>
                <a:gd name="T10" fmla="*/ 0 w 8393"/>
                <a:gd name="T11" fmla="*/ 0 h 20921"/>
                <a:gd name="T12" fmla="*/ 0 w 8393"/>
                <a:gd name="T13" fmla="*/ 4176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93" h="20921">
                  <a:moveTo>
                    <a:pt x="0" y="4176"/>
                  </a:moveTo>
                  <a:lnTo>
                    <a:pt x="0" y="20921"/>
                  </a:lnTo>
                  <a:lnTo>
                    <a:pt x="8393" y="20921"/>
                  </a:lnTo>
                  <a:lnTo>
                    <a:pt x="8393" y="4176"/>
                  </a:lnTo>
                  <a:lnTo>
                    <a:pt x="8393" y="0"/>
                  </a:lnTo>
                  <a:lnTo>
                    <a:pt x="0" y="0"/>
                  </a:lnTo>
                  <a:lnTo>
                    <a:pt x="0" y="4176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49258" name="Title 1"/>
          <p:cNvSpPr>
            <a:spLocks noGrp="1"/>
          </p:cNvSpPr>
          <p:nvPr>
            <p:ph type="ctrTitle"/>
          </p:nvPr>
        </p:nvSpPr>
        <p:spPr>
          <a:xfrm>
            <a:off x="143340" y="5085184"/>
            <a:ext cx="8544949" cy="1667520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259" name="Subtitle 2"/>
          <p:cNvSpPr>
            <a:spLocks noGrp="1"/>
          </p:cNvSpPr>
          <p:nvPr>
            <p:ph type="subTitle" idx="1"/>
          </p:nvPr>
        </p:nvSpPr>
        <p:spPr>
          <a:xfrm>
            <a:off x="143340" y="2920812"/>
            <a:ext cx="652872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194" indent="0" algn="ctr">
              <a:buNone/>
              <a:defRPr sz="2000"/>
            </a:lvl2pPr>
            <a:lvl3pPr marL="914389" indent="0" algn="ctr">
              <a:buNone/>
              <a:defRPr sz="1800"/>
            </a:lvl3pPr>
            <a:lvl4pPr marL="1371582" indent="0" algn="ctr">
              <a:buNone/>
              <a:defRPr sz="1600"/>
            </a:lvl4pPr>
            <a:lvl5pPr marL="1828776" indent="0" algn="ctr">
              <a:buNone/>
              <a:defRPr sz="1600"/>
            </a:lvl5pPr>
            <a:lvl6pPr marL="2285970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59" indent="0" algn="ctr">
              <a:buNone/>
              <a:defRPr sz="1600"/>
            </a:lvl8pPr>
            <a:lvl9pPr marL="3657552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roup 21"/>
          <p:cNvGrpSpPr/>
          <p:nvPr userDrawn="1"/>
        </p:nvGrpSpPr>
        <p:grpSpPr>
          <a:xfrm rot="5400000">
            <a:off x="2666996" y="-2667000"/>
            <a:ext cx="6858002" cy="12192001"/>
            <a:chOff x="0" y="0"/>
            <a:chExt cx="9144000" cy="6858001"/>
          </a:xfrm>
        </p:grpSpPr>
        <p:sp>
          <p:nvSpPr>
            <p:cNvPr id="1049228" name="Freeform 5"/>
            <p:cNvSpPr/>
            <p:nvPr/>
          </p:nvSpPr>
          <p:spPr bwMode="auto">
            <a:xfrm rot="10800000">
              <a:off x="3301263" y="2990373"/>
              <a:ext cx="437082" cy="3867627"/>
            </a:xfrm>
            <a:custGeom>
              <a:avLst/>
              <a:gdLst>
                <a:gd name="T0" fmla="*/ 0 w 2569"/>
                <a:gd name="T1" fmla="*/ 0 h 21654"/>
                <a:gd name="T2" fmla="*/ 0 w 2569"/>
                <a:gd name="T3" fmla="*/ 21654 h 21654"/>
                <a:gd name="T4" fmla="*/ 2 w 2569"/>
                <a:gd name="T5" fmla="*/ 21654 h 21654"/>
                <a:gd name="T6" fmla="*/ 2569 w 2569"/>
                <a:gd name="T7" fmla="*/ 19583 h 21654"/>
                <a:gd name="T8" fmla="*/ 2569 w 2569"/>
                <a:gd name="T9" fmla="*/ 0 h 21654"/>
                <a:gd name="T10" fmla="*/ 0 w 2569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9" h="21654">
                  <a:moveTo>
                    <a:pt x="0" y="0"/>
                  </a:moveTo>
                  <a:lnTo>
                    <a:pt x="0" y="21654"/>
                  </a:lnTo>
                  <a:lnTo>
                    <a:pt x="2" y="21654"/>
                  </a:lnTo>
                  <a:lnTo>
                    <a:pt x="2569" y="19583"/>
                  </a:lnTo>
                  <a:lnTo>
                    <a:pt x="25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29" name="Rectangle 6"/>
            <p:cNvSpPr>
              <a:spLocks noChangeArrowheads="1"/>
            </p:cNvSpPr>
            <p:nvPr/>
          </p:nvSpPr>
          <p:spPr bwMode="auto">
            <a:xfrm rot="10800000">
              <a:off x="1860662" y="3360420"/>
              <a:ext cx="1440600" cy="349758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0" name="Freeform 7"/>
            <p:cNvSpPr/>
            <p:nvPr/>
          </p:nvSpPr>
          <p:spPr bwMode="auto">
            <a:xfrm rot="10800000">
              <a:off x="3301263" y="0"/>
              <a:ext cx="437082" cy="3360420"/>
            </a:xfrm>
            <a:custGeom>
              <a:avLst/>
              <a:gdLst>
                <a:gd name="T0" fmla="*/ 2569 w 2569"/>
                <a:gd name="T1" fmla="*/ 0 h 18816"/>
                <a:gd name="T2" fmla="*/ 2 w 2569"/>
                <a:gd name="T3" fmla="*/ 2071 h 18816"/>
                <a:gd name="T4" fmla="*/ 0 w 2569"/>
                <a:gd name="T5" fmla="*/ 2071 h 18816"/>
                <a:gd name="T6" fmla="*/ 0 w 2569"/>
                <a:gd name="T7" fmla="*/ 18816 h 18816"/>
                <a:gd name="T8" fmla="*/ 2 w 2569"/>
                <a:gd name="T9" fmla="*/ 18816 h 18816"/>
                <a:gd name="T10" fmla="*/ 2569 w 2569"/>
                <a:gd name="T11" fmla="*/ 18816 h 18816"/>
                <a:gd name="T12" fmla="*/ 2569 w 2569"/>
                <a:gd name="T13" fmla="*/ 8337 h 18816"/>
                <a:gd name="T14" fmla="*/ 2569 w 2569"/>
                <a:gd name="T15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9" h="18816">
                  <a:moveTo>
                    <a:pt x="2569" y="0"/>
                  </a:moveTo>
                  <a:lnTo>
                    <a:pt x="2" y="2071"/>
                  </a:lnTo>
                  <a:lnTo>
                    <a:pt x="0" y="2071"/>
                  </a:lnTo>
                  <a:lnTo>
                    <a:pt x="0" y="18816"/>
                  </a:lnTo>
                  <a:lnTo>
                    <a:pt x="2" y="18816"/>
                  </a:lnTo>
                  <a:lnTo>
                    <a:pt x="2569" y="18816"/>
                  </a:lnTo>
                  <a:lnTo>
                    <a:pt x="2569" y="8337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1" name="Freeform 8"/>
            <p:cNvSpPr/>
            <p:nvPr/>
          </p:nvSpPr>
          <p:spPr bwMode="auto">
            <a:xfrm rot="10800000">
              <a:off x="1860662" y="0"/>
              <a:ext cx="1440600" cy="3360420"/>
            </a:xfrm>
            <a:custGeom>
              <a:avLst/>
              <a:gdLst>
                <a:gd name="T0" fmla="*/ 8461 w 8461"/>
                <a:gd name="T1" fmla="*/ 0 h 18816"/>
                <a:gd name="T2" fmla="*/ 0 w 8461"/>
                <a:gd name="T3" fmla="*/ 0 h 18816"/>
                <a:gd name="T4" fmla="*/ 0 w 8461"/>
                <a:gd name="T5" fmla="*/ 8337 h 18816"/>
                <a:gd name="T6" fmla="*/ 0 w 8461"/>
                <a:gd name="T7" fmla="*/ 18816 h 18816"/>
                <a:gd name="T8" fmla="*/ 8461 w 8461"/>
                <a:gd name="T9" fmla="*/ 18816 h 18816"/>
                <a:gd name="T10" fmla="*/ 8461 w 8461"/>
                <a:gd name="T11" fmla="*/ 8337 h 18816"/>
                <a:gd name="T12" fmla="*/ 8461 w 8461"/>
                <a:gd name="T13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61" h="18816">
                  <a:moveTo>
                    <a:pt x="8461" y="0"/>
                  </a:moveTo>
                  <a:lnTo>
                    <a:pt x="0" y="0"/>
                  </a:lnTo>
                  <a:lnTo>
                    <a:pt x="0" y="8337"/>
                  </a:lnTo>
                  <a:lnTo>
                    <a:pt x="0" y="18816"/>
                  </a:lnTo>
                  <a:lnTo>
                    <a:pt x="8461" y="18816"/>
                  </a:lnTo>
                  <a:lnTo>
                    <a:pt x="8461" y="8337"/>
                  </a:lnTo>
                  <a:lnTo>
                    <a:pt x="8461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2" name="Freeform 9"/>
            <p:cNvSpPr/>
            <p:nvPr/>
          </p:nvSpPr>
          <p:spPr bwMode="auto">
            <a:xfrm rot="10800000">
              <a:off x="1428346" y="3360420"/>
              <a:ext cx="432316" cy="3497580"/>
            </a:xfrm>
            <a:custGeom>
              <a:avLst/>
              <a:gdLst>
                <a:gd name="T0" fmla="*/ 0 w 2541"/>
                <a:gd name="T1" fmla="*/ 19583 h 19583"/>
                <a:gd name="T2" fmla="*/ 2 w 2541"/>
                <a:gd name="T3" fmla="*/ 19583 h 19583"/>
                <a:gd name="T4" fmla="*/ 2541 w 2541"/>
                <a:gd name="T5" fmla="*/ 17478 h 19583"/>
                <a:gd name="T6" fmla="*/ 2541 w 2541"/>
                <a:gd name="T7" fmla="*/ 0 h 19583"/>
                <a:gd name="T8" fmla="*/ 0 w 2541"/>
                <a:gd name="T9" fmla="*/ 0 h 19583"/>
                <a:gd name="T10" fmla="*/ 0 w 2541"/>
                <a:gd name="T11" fmla="*/ 19583 h 19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1" h="19583">
                  <a:moveTo>
                    <a:pt x="0" y="19583"/>
                  </a:moveTo>
                  <a:lnTo>
                    <a:pt x="2" y="19583"/>
                  </a:lnTo>
                  <a:lnTo>
                    <a:pt x="2541" y="17478"/>
                  </a:lnTo>
                  <a:lnTo>
                    <a:pt x="2541" y="0"/>
                  </a:lnTo>
                  <a:lnTo>
                    <a:pt x="0" y="0"/>
                  </a:lnTo>
                  <a:lnTo>
                    <a:pt x="0" y="19583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3" name="Freeform 10"/>
            <p:cNvSpPr/>
            <p:nvPr/>
          </p:nvSpPr>
          <p:spPr bwMode="auto">
            <a:xfrm rot="10800000">
              <a:off x="1428346" y="0"/>
              <a:ext cx="432316" cy="3736182"/>
            </a:xfrm>
            <a:custGeom>
              <a:avLst/>
              <a:gdLst>
                <a:gd name="T0" fmla="*/ 2541 w 2541"/>
                <a:gd name="T1" fmla="*/ 0 h 20921"/>
                <a:gd name="T2" fmla="*/ 2 w 2541"/>
                <a:gd name="T3" fmla="*/ 2105 h 20921"/>
                <a:gd name="T4" fmla="*/ 0 w 2541"/>
                <a:gd name="T5" fmla="*/ 2105 h 20921"/>
                <a:gd name="T6" fmla="*/ 0 w 2541"/>
                <a:gd name="T7" fmla="*/ 10442 h 20921"/>
                <a:gd name="T8" fmla="*/ 0 w 2541"/>
                <a:gd name="T9" fmla="*/ 20921 h 20921"/>
                <a:gd name="T10" fmla="*/ 2541 w 2541"/>
                <a:gd name="T11" fmla="*/ 20921 h 20921"/>
                <a:gd name="T12" fmla="*/ 2541 w 2541"/>
                <a:gd name="T13" fmla="*/ 4176 h 20921"/>
                <a:gd name="T14" fmla="*/ 2541 w 2541"/>
                <a:gd name="T15" fmla="*/ 0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1" h="20921">
                  <a:moveTo>
                    <a:pt x="2541" y="0"/>
                  </a:moveTo>
                  <a:lnTo>
                    <a:pt x="2" y="2105"/>
                  </a:lnTo>
                  <a:lnTo>
                    <a:pt x="0" y="2105"/>
                  </a:lnTo>
                  <a:lnTo>
                    <a:pt x="0" y="10442"/>
                  </a:lnTo>
                  <a:lnTo>
                    <a:pt x="0" y="20921"/>
                  </a:lnTo>
                  <a:lnTo>
                    <a:pt x="2541" y="20921"/>
                  </a:lnTo>
                  <a:lnTo>
                    <a:pt x="2541" y="4176"/>
                  </a:lnTo>
                  <a:lnTo>
                    <a:pt x="2541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4" name="Rectangle 11"/>
            <p:cNvSpPr>
              <a:spLocks noChangeArrowheads="1"/>
            </p:cNvSpPr>
            <p:nvPr/>
          </p:nvSpPr>
          <p:spPr bwMode="auto">
            <a:xfrm rot="10800000">
              <a:off x="0" y="3736181"/>
              <a:ext cx="1428346" cy="3121819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5" name="Freeform 12"/>
            <p:cNvSpPr/>
            <p:nvPr/>
          </p:nvSpPr>
          <p:spPr bwMode="auto">
            <a:xfrm rot="10800000">
              <a:off x="3738344" y="2990373"/>
              <a:ext cx="2484287" cy="3867627"/>
            </a:xfrm>
            <a:custGeom>
              <a:avLst/>
              <a:gdLst>
                <a:gd name="T0" fmla="*/ 0 w 14597"/>
                <a:gd name="T1" fmla="*/ 0 h 21654"/>
                <a:gd name="T2" fmla="*/ 0 w 14597"/>
                <a:gd name="T3" fmla="*/ 21620 h 21654"/>
                <a:gd name="T4" fmla="*/ 0 w 14597"/>
                <a:gd name="T5" fmla="*/ 21654 h 21654"/>
                <a:gd name="T6" fmla="*/ 14597 w 14597"/>
                <a:gd name="T7" fmla="*/ 21654 h 21654"/>
                <a:gd name="T8" fmla="*/ 14597 w 14597"/>
                <a:gd name="T9" fmla="*/ 0 h 21654"/>
                <a:gd name="T10" fmla="*/ 0 w 14597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7" h="21654">
                  <a:moveTo>
                    <a:pt x="0" y="0"/>
                  </a:moveTo>
                  <a:lnTo>
                    <a:pt x="0" y="21620"/>
                  </a:lnTo>
                  <a:lnTo>
                    <a:pt x="0" y="21654"/>
                  </a:lnTo>
                  <a:lnTo>
                    <a:pt x="14597" y="21654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6" name="Freeform 13"/>
            <p:cNvSpPr/>
            <p:nvPr/>
          </p:nvSpPr>
          <p:spPr bwMode="auto">
            <a:xfrm rot="10800000">
              <a:off x="3738344" y="0"/>
              <a:ext cx="2484287" cy="2990374"/>
            </a:xfrm>
            <a:custGeom>
              <a:avLst/>
              <a:gdLst>
                <a:gd name="T0" fmla="*/ 0 w 14597"/>
                <a:gd name="T1" fmla="*/ 0 h 16745"/>
                <a:gd name="T2" fmla="*/ 0 w 14597"/>
                <a:gd name="T3" fmla="*/ 4076 h 16745"/>
                <a:gd name="T4" fmla="*/ 0 w 14597"/>
                <a:gd name="T5" fmla="*/ 6135 h 16745"/>
                <a:gd name="T6" fmla="*/ 0 w 14597"/>
                <a:gd name="T7" fmla="*/ 16745 h 16745"/>
                <a:gd name="T8" fmla="*/ 14597 w 14597"/>
                <a:gd name="T9" fmla="*/ 16745 h 16745"/>
                <a:gd name="T10" fmla="*/ 14597 w 14597"/>
                <a:gd name="T11" fmla="*/ 0 h 16745"/>
                <a:gd name="T12" fmla="*/ 0 w 14597"/>
                <a:gd name="T13" fmla="*/ 0 h 16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97" h="16745">
                  <a:moveTo>
                    <a:pt x="0" y="0"/>
                  </a:moveTo>
                  <a:lnTo>
                    <a:pt x="0" y="4076"/>
                  </a:lnTo>
                  <a:lnTo>
                    <a:pt x="0" y="6135"/>
                  </a:lnTo>
                  <a:lnTo>
                    <a:pt x="0" y="16745"/>
                  </a:lnTo>
                  <a:lnTo>
                    <a:pt x="14597" y="16745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7" name="Freeform 14"/>
            <p:cNvSpPr/>
            <p:nvPr/>
          </p:nvSpPr>
          <p:spPr bwMode="auto">
            <a:xfrm rot="10800000">
              <a:off x="6659713" y="0"/>
              <a:ext cx="2484287" cy="1894523"/>
            </a:xfrm>
            <a:custGeom>
              <a:avLst/>
              <a:gdLst>
                <a:gd name="T0" fmla="*/ 14596 w 14596"/>
                <a:gd name="T1" fmla="*/ 0 h 10610"/>
                <a:gd name="T2" fmla="*/ 0 w 14596"/>
                <a:gd name="T3" fmla="*/ 0 h 10610"/>
                <a:gd name="T4" fmla="*/ 0 w 14596"/>
                <a:gd name="T5" fmla="*/ 10610 h 10610"/>
                <a:gd name="T6" fmla="*/ 14596 w 14596"/>
                <a:gd name="T7" fmla="*/ 10610 h 10610"/>
                <a:gd name="T8" fmla="*/ 14596 w 14596"/>
                <a:gd name="T9" fmla="*/ 13 h 10610"/>
                <a:gd name="T10" fmla="*/ 14596 w 14596"/>
                <a:gd name="T11" fmla="*/ 0 h 10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6" h="10610">
                  <a:moveTo>
                    <a:pt x="14596" y="0"/>
                  </a:moveTo>
                  <a:lnTo>
                    <a:pt x="0" y="0"/>
                  </a:lnTo>
                  <a:lnTo>
                    <a:pt x="0" y="10610"/>
                  </a:lnTo>
                  <a:lnTo>
                    <a:pt x="14596" y="10610"/>
                  </a:lnTo>
                  <a:lnTo>
                    <a:pt x="14596" y="13"/>
                  </a:lnTo>
                  <a:lnTo>
                    <a:pt x="14596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8" name="Freeform 15"/>
            <p:cNvSpPr/>
            <p:nvPr/>
          </p:nvSpPr>
          <p:spPr bwMode="auto">
            <a:xfrm rot="10800000">
              <a:off x="6222631" y="1894523"/>
              <a:ext cx="437082" cy="4963478"/>
            </a:xfrm>
            <a:custGeom>
              <a:avLst/>
              <a:gdLst>
                <a:gd name="T0" fmla="*/ 0 w 2568"/>
                <a:gd name="T1" fmla="*/ 0 h 27789"/>
                <a:gd name="T2" fmla="*/ 0 w 2568"/>
                <a:gd name="T3" fmla="*/ 27789 h 27789"/>
                <a:gd name="T4" fmla="*/ 2 w 2568"/>
                <a:gd name="T5" fmla="*/ 27789 h 27789"/>
                <a:gd name="T6" fmla="*/ 2568 w 2568"/>
                <a:gd name="T7" fmla="*/ 21620 h 27789"/>
                <a:gd name="T8" fmla="*/ 2568 w 2568"/>
                <a:gd name="T9" fmla="*/ 0 h 27789"/>
                <a:gd name="T10" fmla="*/ 0 w 2568"/>
                <a:gd name="T11" fmla="*/ 0 h 27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8" h="27789">
                  <a:moveTo>
                    <a:pt x="0" y="0"/>
                  </a:moveTo>
                  <a:lnTo>
                    <a:pt x="0" y="27789"/>
                  </a:lnTo>
                  <a:lnTo>
                    <a:pt x="2" y="27789"/>
                  </a:lnTo>
                  <a:lnTo>
                    <a:pt x="2568" y="21620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39" name="Freeform 16"/>
            <p:cNvSpPr/>
            <p:nvPr/>
          </p:nvSpPr>
          <p:spPr bwMode="auto">
            <a:xfrm rot="10800000">
              <a:off x="6222631" y="0"/>
              <a:ext cx="437082" cy="2996089"/>
            </a:xfrm>
            <a:custGeom>
              <a:avLst/>
              <a:gdLst>
                <a:gd name="T0" fmla="*/ 2568 w 2568"/>
                <a:gd name="T1" fmla="*/ 4110 h 16779"/>
                <a:gd name="T2" fmla="*/ 2568 w 2568"/>
                <a:gd name="T3" fmla="*/ 34 h 16779"/>
                <a:gd name="T4" fmla="*/ 2568 w 2568"/>
                <a:gd name="T5" fmla="*/ 0 h 16779"/>
                <a:gd name="T6" fmla="*/ 2 w 2568"/>
                <a:gd name="T7" fmla="*/ 6169 h 16779"/>
                <a:gd name="T8" fmla="*/ 19 w 2568"/>
                <a:gd name="T9" fmla="*/ 6169 h 16779"/>
                <a:gd name="T10" fmla="*/ 2 w 2568"/>
                <a:gd name="T11" fmla="*/ 6182 h 16779"/>
                <a:gd name="T12" fmla="*/ 0 w 2568"/>
                <a:gd name="T13" fmla="*/ 6182 h 16779"/>
                <a:gd name="T14" fmla="*/ 0 w 2568"/>
                <a:gd name="T15" fmla="*/ 16779 h 16779"/>
                <a:gd name="T16" fmla="*/ 2 w 2568"/>
                <a:gd name="T17" fmla="*/ 16779 h 16779"/>
                <a:gd name="T18" fmla="*/ 2568 w 2568"/>
                <a:gd name="T19" fmla="*/ 16779 h 16779"/>
                <a:gd name="T20" fmla="*/ 2568 w 2568"/>
                <a:gd name="T21" fmla="*/ 6169 h 16779"/>
                <a:gd name="T22" fmla="*/ 2568 w 2568"/>
                <a:gd name="T23" fmla="*/ 4110 h 16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68" h="16779">
                  <a:moveTo>
                    <a:pt x="2568" y="4110"/>
                  </a:moveTo>
                  <a:lnTo>
                    <a:pt x="2568" y="34"/>
                  </a:lnTo>
                  <a:lnTo>
                    <a:pt x="2568" y="0"/>
                  </a:lnTo>
                  <a:lnTo>
                    <a:pt x="2" y="6169"/>
                  </a:lnTo>
                  <a:lnTo>
                    <a:pt x="19" y="6169"/>
                  </a:lnTo>
                  <a:lnTo>
                    <a:pt x="2" y="6182"/>
                  </a:lnTo>
                  <a:lnTo>
                    <a:pt x="0" y="6182"/>
                  </a:lnTo>
                  <a:lnTo>
                    <a:pt x="0" y="16779"/>
                  </a:lnTo>
                  <a:lnTo>
                    <a:pt x="2" y="16779"/>
                  </a:lnTo>
                  <a:lnTo>
                    <a:pt x="2568" y="16779"/>
                  </a:lnTo>
                  <a:lnTo>
                    <a:pt x="2568" y="6169"/>
                  </a:lnTo>
                  <a:lnTo>
                    <a:pt x="2568" y="411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0" name="Rectangle 17"/>
            <p:cNvSpPr>
              <a:spLocks noChangeArrowheads="1"/>
            </p:cNvSpPr>
            <p:nvPr/>
          </p:nvSpPr>
          <p:spPr bwMode="auto">
            <a:xfrm rot="10800000">
              <a:off x="6659713" y="1894523"/>
              <a:ext cx="2484287" cy="4963478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41" name="Freeform 18"/>
            <p:cNvSpPr/>
            <p:nvPr/>
          </p:nvSpPr>
          <p:spPr bwMode="auto">
            <a:xfrm rot="10800000">
              <a:off x="0" y="0"/>
              <a:ext cx="1428346" cy="3736182"/>
            </a:xfrm>
            <a:custGeom>
              <a:avLst/>
              <a:gdLst>
                <a:gd name="T0" fmla="*/ 0 w 8393"/>
                <a:gd name="T1" fmla="*/ 4176 h 20921"/>
                <a:gd name="T2" fmla="*/ 0 w 8393"/>
                <a:gd name="T3" fmla="*/ 20921 h 20921"/>
                <a:gd name="T4" fmla="*/ 8393 w 8393"/>
                <a:gd name="T5" fmla="*/ 20921 h 20921"/>
                <a:gd name="T6" fmla="*/ 8393 w 8393"/>
                <a:gd name="T7" fmla="*/ 4176 h 20921"/>
                <a:gd name="T8" fmla="*/ 8393 w 8393"/>
                <a:gd name="T9" fmla="*/ 0 h 20921"/>
                <a:gd name="T10" fmla="*/ 0 w 8393"/>
                <a:gd name="T11" fmla="*/ 0 h 20921"/>
                <a:gd name="T12" fmla="*/ 0 w 8393"/>
                <a:gd name="T13" fmla="*/ 4176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93" h="20921">
                  <a:moveTo>
                    <a:pt x="0" y="4176"/>
                  </a:moveTo>
                  <a:lnTo>
                    <a:pt x="0" y="20921"/>
                  </a:lnTo>
                  <a:lnTo>
                    <a:pt x="8393" y="20921"/>
                  </a:lnTo>
                  <a:lnTo>
                    <a:pt x="8393" y="4176"/>
                  </a:lnTo>
                  <a:lnTo>
                    <a:pt x="8393" y="0"/>
                  </a:lnTo>
                  <a:lnTo>
                    <a:pt x="0" y="0"/>
                  </a:lnTo>
                  <a:lnTo>
                    <a:pt x="0" y="4176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49242" name="Title 1"/>
          <p:cNvSpPr>
            <a:spLocks noGrp="1"/>
          </p:cNvSpPr>
          <p:nvPr>
            <p:ph type="ctrTitle"/>
          </p:nvPr>
        </p:nvSpPr>
        <p:spPr>
          <a:xfrm>
            <a:off x="143340" y="5085184"/>
            <a:ext cx="8544949" cy="1667520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243" name="Subtitle 2"/>
          <p:cNvSpPr>
            <a:spLocks noGrp="1"/>
          </p:cNvSpPr>
          <p:nvPr>
            <p:ph type="subTitle" idx="1"/>
          </p:nvPr>
        </p:nvSpPr>
        <p:spPr>
          <a:xfrm>
            <a:off x="143340" y="2920812"/>
            <a:ext cx="652872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194" indent="0" algn="ctr">
              <a:buNone/>
              <a:defRPr sz="2000"/>
            </a:lvl2pPr>
            <a:lvl3pPr marL="914389" indent="0" algn="ctr">
              <a:buNone/>
              <a:defRPr sz="1800"/>
            </a:lvl3pPr>
            <a:lvl4pPr marL="1371582" indent="0" algn="ctr">
              <a:buNone/>
              <a:defRPr sz="1600"/>
            </a:lvl4pPr>
            <a:lvl5pPr marL="1828776" indent="0" algn="ctr">
              <a:buNone/>
              <a:defRPr sz="1600"/>
            </a:lvl5pPr>
            <a:lvl6pPr marL="2285970" indent="0" algn="ctr">
              <a:buNone/>
              <a:defRPr sz="1600"/>
            </a:lvl6pPr>
            <a:lvl7pPr marL="2743165" indent="0" algn="ctr">
              <a:buNone/>
              <a:defRPr sz="1600"/>
            </a:lvl7pPr>
            <a:lvl8pPr marL="3200359" indent="0" algn="ctr">
              <a:buNone/>
              <a:defRPr sz="1600"/>
            </a:lvl8pPr>
            <a:lvl9pPr marL="3657552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/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 18"/>
          <p:cNvGrpSpPr/>
          <p:nvPr userDrawn="1"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1049146" name="Freeform 5"/>
            <p:cNvSpPr/>
            <p:nvPr/>
          </p:nvSpPr>
          <p:spPr bwMode="auto">
            <a:xfrm>
              <a:off x="5681073" y="3428293"/>
              <a:ext cx="405122" cy="1371034"/>
            </a:xfrm>
            <a:custGeom>
              <a:avLst/>
              <a:gdLst>
                <a:gd name="T0" fmla="*/ 0 w 2424"/>
                <a:gd name="T1" fmla="*/ 0 h 7748"/>
                <a:gd name="T2" fmla="*/ 0 w 2424"/>
                <a:gd name="T3" fmla="*/ 7748 h 7748"/>
                <a:gd name="T4" fmla="*/ 2 w 2424"/>
                <a:gd name="T5" fmla="*/ 7748 h 7748"/>
                <a:gd name="T6" fmla="*/ 2424 w 2424"/>
                <a:gd name="T7" fmla="*/ 5809 h 7748"/>
                <a:gd name="T8" fmla="*/ 2424 w 2424"/>
                <a:gd name="T9" fmla="*/ 0 h 7748"/>
                <a:gd name="T10" fmla="*/ 0 w 2424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4" h="7748">
                  <a:moveTo>
                    <a:pt x="0" y="0"/>
                  </a:moveTo>
                  <a:lnTo>
                    <a:pt x="0" y="7748"/>
                  </a:lnTo>
                  <a:lnTo>
                    <a:pt x="2" y="7748"/>
                  </a:lnTo>
                  <a:lnTo>
                    <a:pt x="2424" y="5809"/>
                  </a:lnTo>
                  <a:lnTo>
                    <a:pt x="24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47" name="Rectangle 6"/>
            <p:cNvSpPr>
              <a:spLocks noChangeArrowheads="1"/>
            </p:cNvSpPr>
            <p:nvPr/>
          </p:nvSpPr>
          <p:spPr bwMode="auto">
            <a:xfrm>
              <a:off x="6086195" y="3428293"/>
              <a:ext cx="1334364" cy="102863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48" name="Freeform 7"/>
            <p:cNvSpPr/>
            <p:nvPr/>
          </p:nvSpPr>
          <p:spPr bwMode="auto">
            <a:xfrm>
              <a:off x="5681073" y="4456922"/>
              <a:ext cx="405122" cy="2401078"/>
            </a:xfrm>
            <a:custGeom>
              <a:avLst/>
              <a:gdLst>
                <a:gd name="T0" fmla="*/ 2424 w 2424"/>
                <a:gd name="T1" fmla="*/ 0 h 13579"/>
                <a:gd name="T2" fmla="*/ 2 w 2424"/>
                <a:gd name="T3" fmla="*/ 1939 h 13579"/>
                <a:gd name="T4" fmla="*/ 0 w 2424"/>
                <a:gd name="T5" fmla="*/ 1939 h 13579"/>
                <a:gd name="T6" fmla="*/ 0 w 2424"/>
                <a:gd name="T7" fmla="*/ 13579 h 13579"/>
                <a:gd name="T8" fmla="*/ 2 w 2424"/>
                <a:gd name="T9" fmla="*/ 13579 h 13579"/>
                <a:gd name="T10" fmla="*/ 2424 w 2424"/>
                <a:gd name="T11" fmla="*/ 13579 h 13579"/>
                <a:gd name="T12" fmla="*/ 2424 w 2424"/>
                <a:gd name="T13" fmla="*/ 7805 h 13579"/>
                <a:gd name="T14" fmla="*/ 2424 w 2424"/>
                <a:gd name="T15" fmla="*/ 0 h 13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24" h="13579">
                  <a:moveTo>
                    <a:pt x="2424" y="0"/>
                  </a:moveTo>
                  <a:lnTo>
                    <a:pt x="2" y="1939"/>
                  </a:lnTo>
                  <a:lnTo>
                    <a:pt x="0" y="1939"/>
                  </a:lnTo>
                  <a:lnTo>
                    <a:pt x="0" y="13579"/>
                  </a:lnTo>
                  <a:lnTo>
                    <a:pt x="2" y="13579"/>
                  </a:lnTo>
                  <a:lnTo>
                    <a:pt x="2424" y="13579"/>
                  </a:lnTo>
                  <a:lnTo>
                    <a:pt x="2424" y="7805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49" name="Freeform 8"/>
            <p:cNvSpPr/>
            <p:nvPr/>
          </p:nvSpPr>
          <p:spPr bwMode="auto">
            <a:xfrm>
              <a:off x="6086195" y="4456922"/>
              <a:ext cx="1334364" cy="2401078"/>
            </a:xfrm>
            <a:custGeom>
              <a:avLst/>
              <a:gdLst>
                <a:gd name="T0" fmla="*/ 7982 w 7982"/>
                <a:gd name="T1" fmla="*/ 0 h 13579"/>
                <a:gd name="T2" fmla="*/ 0 w 7982"/>
                <a:gd name="T3" fmla="*/ 0 h 13579"/>
                <a:gd name="T4" fmla="*/ 0 w 7982"/>
                <a:gd name="T5" fmla="*/ 7805 h 13579"/>
                <a:gd name="T6" fmla="*/ 0 w 7982"/>
                <a:gd name="T7" fmla="*/ 13579 h 13579"/>
                <a:gd name="T8" fmla="*/ 7982 w 7982"/>
                <a:gd name="T9" fmla="*/ 13579 h 13579"/>
                <a:gd name="T10" fmla="*/ 7982 w 7982"/>
                <a:gd name="T11" fmla="*/ 7805 h 13579"/>
                <a:gd name="T12" fmla="*/ 7982 w 7982"/>
                <a:gd name="T13" fmla="*/ 0 h 13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82" h="13579">
                  <a:moveTo>
                    <a:pt x="7982" y="0"/>
                  </a:moveTo>
                  <a:lnTo>
                    <a:pt x="0" y="0"/>
                  </a:lnTo>
                  <a:lnTo>
                    <a:pt x="0" y="7805"/>
                  </a:lnTo>
                  <a:lnTo>
                    <a:pt x="0" y="13579"/>
                  </a:lnTo>
                  <a:lnTo>
                    <a:pt x="7982" y="13579"/>
                  </a:lnTo>
                  <a:lnTo>
                    <a:pt x="7982" y="7805"/>
                  </a:lnTo>
                  <a:lnTo>
                    <a:pt x="7982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0" name="Freeform 9"/>
            <p:cNvSpPr/>
            <p:nvPr/>
          </p:nvSpPr>
          <p:spPr bwMode="auto">
            <a:xfrm>
              <a:off x="7420559" y="3428293"/>
              <a:ext cx="400443" cy="1028630"/>
            </a:xfrm>
            <a:custGeom>
              <a:avLst/>
              <a:gdLst>
                <a:gd name="T0" fmla="*/ 0 w 2397"/>
                <a:gd name="T1" fmla="*/ 5809 h 5809"/>
                <a:gd name="T2" fmla="*/ 1 w 2397"/>
                <a:gd name="T3" fmla="*/ 5809 h 5809"/>
                <a:gd name="T4" fmla="*/ 2397 w 2397"/>
                <a:gd name="T5" fmla="*/ 3839 h 5809"/>
                <a:gd name="T6" fmla="*/ 2397 w 2397"/>
                <a:gd name="T7" fmla="*/ 0 h 5809"/>
                <a:gd name="T8" fmla="*/ 0 w 2397"/>
                <a:gd name="T9" fmla="*/ 0 h 5809"/>
                <a:gd name="T10" fmla="*/ 0 w 2397"/>
                <a:gd name="T11" fmla="*/ 5809 h 5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7" h="5809">
                  <a:moveTo>
                    <a:pt x="0" y="5809"/>
                  </a:moveTo>
                  <a:lnTo>
                    <a:pt x="1" y="5809"/>
                  </a:lnTo>
                  <a:lnTo>
                    <a:pt x="2397" y="3839"/>
                  </a:lnTo>
                  <a:lnTo>
                    <a:pt x="2397" y="0"/>
                  </a:lnTo>
                  <a:lnTo>
                    <a:pt x="0" y="0"/>
                  </a:lnTo>
                  <a:lnTo>
                    <a:pt x="0" y="5809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1" name="Freeform 10"/>
            <p:cNvSpPr/>
            <p:nvPr/>
          </p:nvSpPr>
          <p:spPr bwMode="auto">
            <a:xfrm>
              <a:off x="7420559" y="4107443"/>
              <a:ext cx="400443" cy="2750557"/>
            </a:xfrm>
            <a:custGeom>
              <a:avLst/>
              <a:gdLst>
                <a:gd name="T0" fmla="*/ 2397 w 2397"/>
                <a:gd name="T1" fmla="*/ 0 h 15549"/>
                <a:gd name="T2" fmla="*/ 1 w 2397"/>
                <a:gd name="T3" fmla="*/ 1970 h 15549"/>
                <a:gd name="T4" fmla="*/ 0 w 2397"/>
                <a:gd name="T5" fmla="*/ 1970 h 15549"/>
                <a:gd name="T6" fmla="*/ 0 w 2397"/>
                <a:gd name="T7" fmla="*/ 9775 h 15549"/>
                <a:gd name="T8" fmla="*/ 0 w 2397"/>
                <a:gd name="T9" fmla="*/ 15549 h 15549"/>
                <a:gd name="T10" fmla="*/ 2397 w 2397"/>
                <a:gd name="T11" fmla="*/ 15549 h 15549"/>
                <a:gd name="T12" fmla="*/ 2397 w 2397"/>
                <a:gd name="T13" fmla="*/ 3909 h 15549"/>
                <a:gd name="T14" fmla="*/ 2397 w 2397"/>
                <a:gd name="T15" fmla="*/ 0 h 15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97" h="15549">
                  <a:moveTo>
                    <a:pt x="2397" y="0"/>
                  </a:moveTo>
                  <a:lnTo>
                    <a:pt x="1" y="1970"/>
                  </a:lnTo>
                  <a:lnTo>
                    <a:pt x="0" y="1970"/>
                  </a:lnTo>
                  <a:lnTo>
                    <a:pt x="0" y="9775"/>
                  </a:lnTo>
                  <a:lnTo>
                    <a:pt x="0" y="15549"/>
                  </a:lnTo>
                  <a:lnTo>
                    <a:pt x="2397" y="15549"/>
                  </a:lnTo>
                  <a:lnTo>
                    <a:pt x="2397" y="3909"/>
                  </a:lnTo>
                  <a:lnTo>
                    <a:pt x="2397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2" name="Rectangle 11"/>
            <p:cNvSpPr>
              <a:spLocks noChangeArrowheads="1"/>
            </p:cNvSpPr>
            <p:nvPr/>
          </p:nvSpPr>
          <p:spPr bwMode="auto">
            <a:xfrm>
              <a:off x="7821001" y="3428293"/>
              <a:ext cx="1322999" cy="67915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3" name="Freeform 12"/>
            <p:cNvSpPr/>
            <p:nvPr/>
          </p:nvSpPr>
          <p:spPr bwMode="auto">
            <a:xfrm>
              <a:off x="3379362" y="3428293"/>
              <a:ext cx="2301710" cy="1371034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4" name="Freeform 13"/>
            <p:cNvSpPr/>
            <p:nvPr/>
          </p:nvSpPr>
          <p:spPr bwMode="auto">
            <a:xfrm>
              <a:off x="3379362" y="4799326"/>
              <a:ext cx="2301710" cy="2058674"/>
            </a:xfrm>
            <a:custGeom>
              <a:avLst/>
              <a:gdLst>
                <a:gd name="T0" fmla="*/ 0 w 13770"/>
                <a:gd name="T1" fmla="*/ 0 h 11640"/>
                <a:gd name="T2" fmla="*/ 0 w 13770"/>
                <a:gd name="T3" fmla="*/ 3816 h 11640"/>
                <a:gd name="T4" fmla="*/ 0 w 13770"/>
                <a:gd name="T5" fmla="*/ 5743 h 11640"/>
                <a:gd name="T6" fmla="*/ 0 w 13770"/>
                <a:gd name="T7" fmla="*/ 11640 h 11640"/>
                <a:gd name="T8" fmla="*/ 13770 w 13770"/>
                <a:gd name="T9" fmla="*/ 11640 h 11640"/>
                <a:gd name="T10" fmla="*/ 13770 w 13770"/>
                <a:gd name="T11" fmla="*/ 0 h 11640"/>
                <a:gd name="T12" fmla="*/ 0 w 13770"/>
                <a:gd name="T13" fmla="*/ 0 h 1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770" h="11640">
                  <a:moveTo>
                    <a:pt x="0" y="0"/>
                  </a:moveTo>
                  <a:lnTo>
                    <a:pt x="0" y="3816"/>
                  </a:lnTo>
                  <a:lnTo>
                    <a:pt x="0" y="5743"/>
                  </a:lnTo>
                  <a:lnTo>
                    <a:pt x="0" y="11640"/>
                  </a:lnTo>
                  <a:lnTo>
                    <a:pt x="13770" y="11640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5" name="Freeform 14"/>
            <p:cNvSpPr/>
            <p:nvPr/>
          </p:nvSpPr>
          <p:spPr bwMode="auto">
            <a:xfrm>
              <a:off x="0" y="5815221"/>
              <a:ext cx="2974909" cy="1042779"/>
            </a:xfrm>
            <a:custGeom>
              <a:avLst/>
              <a:gdLst>
                <a:gd name="T0" fmla="*/ 17799 w 17799"/>
                <a:gd name="T1" fmla="*/ 0 h 5897"/>
                <a:gd name="T2" fmla="*/ 0 w 17799"/>
                <a:gd name="T3" fmla="*/ 0 h 5897"/>
                <a:gd name="T4" fmla="*/ 0 w 17799"/>
                <a:gd name="T5" fmla="*/ 5897 h 5897"/>
                <a:gd name="T6" fmla="*/ 17799 w 17799"/>
                <a:gd name="T7" fmla="*/ 5897 h 5897"/>
                <a:gd name="T8" fmla="*/ 17799 w 17799"/>
                <a:gd name="T9" fmla="*/ 12 h 5897"/>
                <a:gd name="T10" fmla="*/ 17799 w 17799"/>
                <a:gd name="T11" fmla="*/ 0 h 5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99" h="5897">
                  <a:moveTo>
                    <a:pt x="17799" y="0"/>
                  </a:moveTo>
                  <a:lnTo>
                    <a:pt x="0" y="0"/>
                  </a:lnTo>
                  <a:lnTo>
                    <a:pt x="0" y="5897"/>
                  </a:lnTo>
                  <a:lnTo>
                    <a:pt x="17799" y="5897"/>
                  </a:lnTo>
                  <a:lnTo>
                    <a:pt x="17799" y="12"/>
                  </a:lnTo>
                  <a:lnTo>
                    <a:pt x="17799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6" name="Freeform 15"/>
            <p:cNvSpPr/>
            <p:nvPr/>
          </p:nvSpPr>
          <p:spPr bwMode="auto">
            <a:xfrm>
              <a:off x="2974909" y="3428293"/>
              <a:ext cx="404454" cy="2386930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7" name="Freeform 16"/>
            <p:cNvSpPr/>
            <p:nvPr/>
          </p:nvSpPr>
          <p:spPr bwMode="auto">
            <a:xfrm>
              <a:off x="2974909" y="4793667"/>
              <a:ext cx="404454" cy="2064333"/>
            </a:xfrm>
            <a:custGeom>
              <a:avLst/>
              <a:gdLst>
                <a:gd name="T0" fmla="*/ 2423 w 2423"/>
                <a:gd name="T1" fmla="*/ 3849 h 11673"/>
                <a:gd name="T2" fmla="*/ 2423 w 2423"/>
                <a:gd name="T3" fmla="*/ 33 h 11673"/>
                <a:gd name="T4" fmla="*/ 2423 w 2423"/>
                <a:gd name="T5" fmla="*/ 0 h 11673"/>
                <a:gd name="T6" fmla="*/ 1 w 2423"/>
                <a:gd name="T7" fmla="*/ 5776 h 11673"/>
                <a:gd name="T8" fmla="*/ 17 w 2423"/>
                <a:gd name="T9" fmla="*/ 5776 h 11673"/>
                <a:gd name="T10" fmla="*/ 1 w 2423"/>
                <a:gd name="T11" fmla="*/ 5788 h 11673"/>
                <a:gd name="T12" fmla="*/ 0 w 2423"/>
                <a:gd name="T13" fmla="*/ 5788 h 11673"/>
                <a:gd name="T14" fmla="*/ 0 w 2423"/>
                <a:gd name="T15" fmla="*/ 11673 h 11673"/>
                <a:gd name="T16" fmla="*/ 1 w 2423"/>
                <a:gd name="T17" fmla="*/ 11673 h 11673"/>
                <a:gd name="T18" fmla="*/ 2423 w 2423"/>
                <a:gd name="T19" fmla="*/ 11673 h 11673"/>
                <a:gd name="T20" fmla="*/ 2423 w 2423"/>
                <a:gd name="T21" fmla="*/ 5776 h 11673"/>
                <a:gd name="T22" fmla="*/ 2423 w 2423"/>
                <a:gd name="T23" fmla="*/ 3849 h 1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23" h="11673">
                  <a:moveTo>
                    <a:pt x="2423" y="3849"/>
                  </a:moveTo>
                  <a:lnTo>
                    <a:pt x="2423" y="33"/>
                  </a:lnTo>
                  <a:lnTo>
                    <a:pt x="2423" y="0"/>
                  </a:lnTo>
                  <a:lnTo>
                    <a:pt x="1" y="5776"/>
                  </a:lnTo>
                  <a:lnTo>
                    <a:pt x="17" y="5776"/>
                  </a:lnTo>
                  <a:lnTo>
                    <a:pt x="1" y="5788"/>
                  </a:lnTo>
                  <a:lnTo>
                    <a:pt x="0" y="5788"/>
                  </a:lnTo>
                  <a:lnTo>
                    <a:pt x="0" y="11673"/>
                  </a:lnTo>
                  <a:lnTo>
                    <a:pt x="1" y="11673"/>
                  </a:lnTo>
                  <a:lnTo>
                    <a:pt x="2423" y="11673"/>
                  </a:lnTo>
                  <a:lnTo>
                    <a:pt x="2423" y="5776"/>
                  </a:lnTo>
                  <a:lnTo>
                    <a:pt x="2423" y="3849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8" name="Rectangle 17"/>
            <p:cNvSpPr>
              <a:spLocks noChangeArrowheads="1"/>
            </p:cNvSpPr>
            <p:nvPr/>
          </p:nvSpPr>
          <p:spPr bwMode="auto">
            <a:xfrm>
              <a:off x="0" y="3428293"/>
              <a:ext cx="2974909" cy="238693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59" name="Freeform 18"/>
            <p:cNvSpPr/>
            <p:nvPr/>
          </p:nvSpPr>
          <p:spPr bwMode="auto">
            <a:xfrm>
              <a:off x="7821001" y="4107443"/>
              <a:ext cx="1322999" cy="2750557"/>
            </a:xfrm>
            <a:custGeom>
              <a:avLst/>
              <a:gdLst>
                <a:gd name="T0" fmla="*/ 0 w 7917"/>
                <a:gd name="T1" fmla="*/ 3909 h 15549"/>
                <a:gd name="T2" fmla="*/ 0 w 7917"/>
                <a:gd name="T3" fmla="*/ 15549 h 15549"/>
                <a:gd name="T4" fmla="*/ 7917 w 7917"/>
                <a:gd name="T5" fmla="*/ 15549 h 15549"/>
                <a:gd name="T6" fmla="*/ 7917 w 7917"/>
                <a:gd name="T7" fmla="*/ 3909 h 15549"/>
                <a:gd name="T8" fmla="*/ 7917 w 7917"/>
                <a:gd name="T9" fmla="*/ 0 h 15549"/>
                <a:gd name="T10" fmla="*/ 0 w 7917"/>
                <a:gd name="T11" fmla="*/ 0 h 15549"/>
                <a:gd name="T12" fmla="*/ 0 w 7917"/>
                <a:gd name="T13" fmla="*/ 3909 h 15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17" h="15549">
                  <a:moveTo>
                    <a:pt x="0" y="3909"/>
                  </a:moveTo>
                  <a:lnTo>
                    <a:pt x="0" y="15549"/>
                  </a:lnTo>
                  <a:lnTo>
                    <a:pt x="7917" y="15549"/>
                  </a:lnTo>
                  <a:lnTo>
                    <a:pt x="7917" y="3909"/>
                  </a:lnTo>
                  <a:lnTo>
                    <a:pt x="7917" y="0"/>
                  </a:lnTo>
                  <a:lnTo>
                    <a:pt x="0" y="0"/>
                  </a:lnTo>
                  <a:lnTo>
                    <a:pt x="0" y="3909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0" name="Freeform 19"/>
            <p:cNvSpPr/>
            <p:nvPr/>
          </p:nvSpPr>
          <p:spPr bwMode="auto">
            <a:xfrm>
              <a:off x="5681073" y="2058674"/>
              <a:ext cx="405122" cy="1369619"/>
            </a:xfrm>
            <a:custGeom>
              <a:avLst/>
              <a:gdLst>
                <a:gd name="T0" fmla="*/ 0 w 2424"/>
                <a:gd name="T1" fmla="*/ 7750 h 7750"/>
                <a:gd name="T2" fmla="*/ 0 w 2424"/>
                <a:gd name="T3" fmla="*/ 0 h 7750"/>
                <a:gd name="T4" fmla="*/ 2 w 2424"/>
                <a:gd name="T5" fmla="*/ 0 h 7750"/>
                <a:gd name="T6" fmla="*/ 2424 w 2424"/>
                <a:gd name="T7" fmla="*/ 1940 h 7750"/>
                <a:gd name="T8" fmla="*/ 2424 w 2424"/>
                <a:gd name="T9" fmla="*/ 7750 h 7750"/>
                <a:gd name="T10" fmla="*/ 0 w 2424"/>
                <a:gd name="T11" fmla="*/ 7750 h 7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4" h="7750">
                  <a:moveTo>
                    <a:pt x="0" y="775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2424" y="1940"/>
                  </a:lnTo>
                  <a:lnTo>
                    <a:pt x="2424" y="7750"/>
                  </a:lnTo>
                  <a:lnTo>
                    <a:pt x="0" y="77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1" name="Rectangle 20"/>
            <p:cNvSpPr>
              <a:spLocks noChangeArrowheads="1"/>
            </p:cNvSpPr>
            <p:nvPr/>
          </p:nvSpPr>
          <p:spPr bwMode="auto">
            <a:xfrm>
              <a:off x="6086195" y="2401078"/>
              <a:ext cx="1334364" cy="1027214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2" name="Freeform 21"/>
            <p:cNvSpPr/>
            <p:nvPr/>
          </p:nvSpPr>
          <p:spPr bwMode="auto">
            <a:xfrm>
              <a:off x="5681073" y="0"/>
              <a:ext cx="405122" cy="2401078"/>
            </a:xfrm>
            <a:custGeom>
              <a:avLst/>
              <a:gdLst>
                <a:gd name="T0" fmla="*/ 2424 w 2424"/>
                <a:gd name="T1" fmla="*/ 13578 h 13578"/>
                <a:gd name="T2" fmla="*/ 2 w 2424"/>
                <a:gd name="T3" fmla="*/ 11638 h 13578"/>
                <a:gd name="T4" fmla="*/ 0 w 2424"/>
                <a:gd name="T5" fmla="*/ 11638 h 13578"/>
                <a:gd name="T6" fmla="*/ 0 w 2424"/>
                <a:gd name="T7" fmla="*/ 0 h 13578"/>
                <a:gd name="T8" fmla="*/ 2 w 2424"/>
                <a:gd name="T9" fmla="*/ 0 h 13578"/>
                <a:gd name="T10" fmla="*/ 2424 w 2424"/>
                <a:gd name="T11" fmla="*/ 0 h 13578"/>
                <a:gd name="T12" fmla="*/ 2424 w 2424"/>
                <a:gd name="T13" fmla="*/ 5774 h 13578"/>
                <a:gd name="T14" fmla="*/ 2424 w 2424"/>
                <a:gd name="T15" fmla="*/ 13578 h 1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24" h="13578">
                  <a:moveTo>
                    <a:pt x="2424" y="13578"/>
                  </a:moveTo>
                  <a:lnTo>
                    <a:pt x="2" y="11638"/>
                  </a:lnTo>
                  <a:lnTo>
                    <a:pt x="0" y="11638"/>
                  </a:lnTo>
                  <a:lnTo>
                    <a:pt x="0" y="0"/>
                  </a:lnTo>
                  <a:lnTo>
                    <a:pt x="2" y="0"/>
                  </a:lnTo>
                  <a:lnTo>
                    <a:pt x="2424" y="0"/>
                  </a:lnTo>
                  <a:lnTo>
                    <a:pt x="2424" y="5774"/>
                  </a:lnTo>
                  <a:lnTo>
                    <a:pt x="2424" y="13578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3" name="Freeform 22"/>
            <p:cNvSpPr/>
            <p:nvPr/>
          </p:nvSpPr>
          <p:spPr bwMode="auto">
            <a:xfrm>
              <a:off x="6086195" y="0"/>
              <a:ext cx="1334364" cy="2401078"/>
            </a:xfrm>
            <a:custGeom>
              <a:avLst/>
              <a:gdLst>
                <a:gd name="T0" fmla="*/ 7982 w 7982"/>
                <a:gd name="T1" fmla="*/ 13578 h 13578"/>
                <a:gd name="T2" fmla="*/ 0 w 7982"/>
                <a:gd name="T3" fmla="*/ 13578 h 13578"/>
                <a:gd name="T4" fmla="*/ 0 w 7982"/>
                <a:gd name="T5" fmla="*/ 5774 h 13578"/>
                <a:gd name="T6" fmla="*/ 0 w 7982"/>
                <a:gd name="T7" fmla="*/ 0 h 13578"/>
                <a:gd name="T8" fmla="*/ 7982 w 7982"/>
                <a:gd name="T9" fmla="*/ 0 h 13578"/>
                <a:gd name="T10" fmla="*/ 7982 w 7982"/>
                <a:gd name="T11" fmla="*/ 5774 h 13578"/>
                <a:gd name="T12" fmla="*/ 7982 w 7982"/>
                <a:gd name="T13" fmla="*/ 13578 h 1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82" h="13578">
                  <a:moveTo>
                    <a:pt x="7982" y="13578"/>
                  </a:moveTo>
                  <a:lnTo>
                    <a:pt x="0" y="13578"/>
                  </a:lnTo>
                  <a:lnTo>
                    <a:pt x="0" y="5774"/>
                  </a:lnTo>
                  <a:lnTo>
                    <a:pt x="0" y="0"/>
                  </a:lnTo>
                  <a:lnTo>
                    <a:pt x="7982" y="0"/>
                  </a:lnTo>
                  <a:lnTo>
                    <a:pt x="7982" y="5774"/>
                  </a:lnTo>
                  <a:lnTo>
                    <a:pt x="7982" y="1357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4" name="Freeform 23"/>
            <p:cNvSpPr/>
            <p:nvPr/>
          </p:nvSpPr>
          <p:spPr bwMode="auto">
            <a:xfrm>
              <a:off x="7420559" y="2401078"/>
              <a:ext cx="400443" cy="1027214"/>
            </a:xfrm>
            <a:custGeom>
              <a:avLst/>
              <a:gdLst>
                <a:gd name="T0" fmla="*/ 0 w 2397"/>
                <a:gd name="T1" fmla="*/ 0 h 5810"/>
                <a:gd name="T2" fmla="*/ 1 w 2397"/>
                <a:gd name="T3" fmla="*/ 0 h 5810"/>
                <a:gd name="T4" fmla="*/ 2397 w 2397"/>
                <a:gd name="T5" fmla="*/ 1970 h 5810"/>
                <a:gd name="T6" fmla="*/ 2397 w 2397"/>
                <a:gd name="T7" fmla="*/ 5810 h 5810"/>
                <a:gd name="T8" fmla="*/ 0 w 2397"/>
                <a:gd name="T9" fmla="*/ 5810 h 5810"/>
                <a:gd name="T10" fmla="*/ 0 w 2397"/>
                <a:gd name="T11" fmla="*/ 0 h 5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7" h="5810">
                  <a:moveTo>
                    <a:pt x="0" y="0"/>
                  </a:moveTo>
                  <a:lnTo>
                    <a:pt x="1" y="0"/>
                  </a:lnTo>
                  <a:lnTo>
                    <a:pt x="2397" y="1970"/>
                  </a:lnTo>
                  <a:lnTo>
                    <a:pt x="2397" y="5810"/>
                  </a:lnTo>
                  <a:lnTo>
                    <a:pt x="0" y="5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5" name="Freeform 24"/>
            <p:cNvSpPr/>
            <p:nvPr/>
          </p:nvSpPr>
          <p:spPr bwMode="auto">
            <a:xfrm>
              <a:off x="7420559" y="0"/>
              <a:ext cx="400443" cy="2750557"/>
            </a:xfrm>
            <a:custGeom>
              <a:avLst/>
              <a:gdLst>
                <a:gd name="T0" fmla="*/ 2397 w 2397"/>
                <a:gd name="T1" fmla="*/ 15548 h 15548"/>
                <a:gd name="T2" fmla="*/ 1 w 2397"/>
                <a:gd name="T3" fmla="*/ 13578 h 15548"/>
                <a:gd name="T4" fmla="*/ 0 w 2397"/>
                <a:gd name="T5" fmla="*/ 13578 h 15548"/>
                <a:gd name="T6" fmla="*/ 0 w 2397"/>
                <a:gd name="T7" fmla="*/ 5774 h 15548"/>
                <a:gd name="T8" fmla="*/ 0 w 2397"/>
                <a:gd name="T9" fmla="*/ 0 h 15548"/>
                <a:gd name="T10" fmla="*/ 2397 w 2397"/>
                <a:gd name="T11" fmla="*/ 0 h 15548"/>
                <a:gd name="T12" fmla="*/ 2397 w 2397"/>
                <a:gd name="T13" fmla="*/ 11638 h 15548"/>
                <a:gd name="T14" fmla="*/ 2397 w 2397"/>
                <a:gd name="T15" fmla="*/ 15548 h 15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97" h="15548">
                  <a:moveTo>
                    <a:pt x="2397" y="15548"/>
                  </a:moveTo>
                  <a:lnTo>
                    <a:pt x="1" y="13578"/>
                  </a:lnTo>
                  <a:lnTo>
                    <a:pt x="0" y="13578"/>
                  </a:lnTo>
                  <a:lnTo>
                    <a:pt x="0" y="5774"/>
                  </a:lnTo>
                  <a:lnTo>
                    <a:pt x="0" y="0"/>
                  </a:lnTo>
                  <a:lnTo>
                    <a:pt x="2397" y="0"/>
                  </a:lnTo>
                  <a:lnTo>
                    <a:pt x="2397" y="11638"/>
                  </a:lnTo>
                  <a:lnTo>
                    <a:pt x="2397" y="15548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6" name="Rectangle 25"/>
            <p:cNvSpPr>
              <a:spLocks noChangeArrowheads="1"/>
            </p:cNvSpPr>
            <p:nvPr/>
          </p:nvSpPr>
          <p:spPr bwMode="auto">
            <a:xfrm>
              <a:off x="7821001" y="2750557"/>
              <a:ext cx="1322999" cy="67773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7" name="Freeform 26"/>
            <p:cNvSpPr/>
            <p:nvPr/>
          </p:nvSpPr>
          <p:spPr bwMode="auto">
            <a:xfrm>
              <a:off x="3379362" y="2058674"/>
              <a:ext cx="2301710" cy="1369619"/>
            </a:xfrm>
            <a:custGeom>
              <a:avLst/>
              <a:gdLst>
                <a:gd name="T0" fmla="*/ 0 w 13770"/>
                <a:gd name="T1" fmla="*/ 7750 h 7750"/>
                <a:gd name="T2" fmla="*/ 0 w 13770"/>
                <a:gd name="T3" fmla="*/ 33 h 7750"/>
                <a:gd name="T4" fmla="*/ 0 w 13770"/>
                <a:gd name="T5" fmla="*/ 0 h 7750"/>
                <a:gd name="T6" fmla="*/ 13770 w 13770"/>
                <a:gd name="T7" fmla="*/ 0 h 7750"/>
                <a:gd name="T8" fmla="*/ 13770 w 13770"/>
                <a:gd name="T9" fmla="*/ 7750 h 7750"/>
                <a:gd name="T10" fmla="*/ 0 w 13770"/>
                <a:gd name="T11" fmla="*/ 7750 h 7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50">
                  <a:moveTo>
                    <a:pt x="0" y="7750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13770" y="0"/>
                  </a:lnTo>
                  <a:lnTo>
                    <a:pt x="13770" y="7750"/>
                  </a:lnTo>
                  <a:lnTo>
                    <a:pt x="0" y="775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8" name="Freeform 27"/>
            <p:cNvSpPr/>
            <p:nvPr/>
          </p:nvSpPr>
          <p:spPr bwMode="auto">
            <a:xfrm>
              <a:off x="3379362" y="0"/>
              <a:ext cx="2301710" cy="2058674"/>
            </a:xfrm>
            <a:custGeom>
              <a:avLst/>
              <a:gdLst>
                <a:gd name="T0" fmla="*/ 0 w 13770"/>
                <a:gd name="T1" fmla="*/ 11638 h 11638"/>
                <a:gd name="T2" fmla="*/ 0 w 13770"/>
                <a:gd name="T3" fmla="*/ 7824 h 11638"/>
                <a:gd name="T4" fmla="*/ 0 w 13770"/>
                <a:gd name="T5" fmla="*/ 5897 h 11638"/>
                <a:gd name="T6" fmla="*/ 0 w 13770"/>
                <a:gd name="T7" fmla="*/ 0 h 11638"/>
                <a:gd name="T8" fmla="*/ 13770 w 13770"/>
                <a:gd name="T9" fmla="*/ 0 h 11638"/>
                <a:gd name="T10" fmla="*/ 13770 w 13770"/>
                <a:gd name="T11" fmla="*/ 11638 h 11638"/>
                <a:gd name="T12" fmla="*/ 0 w 13770"/>
                <a:gd name="T13" fmla="*/ 11638 h 1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770" h="11638">
                  <a:moveTo>
                    <a:pt x="0" y="11638"/>
                  </a:moveTo>
                  <a:lnTo>
                    <a:pt x="0" y="7824"/>
                  </a:lnTo>
                  <a:lnTo>
                    <a:pt x="0" y="5897"/>
                  </a:lnTo>
                  <a:lnTo>
                    <a:pt x="0" y="0"/>
                  </a:lnTo>
                  <a:lnTo>
                    <a:pt x="13770" y="0"/>
                  </a:lnTo>
                  <a:lnTo>
                    <a:pt x="13770" y="11638"/>
                  </a:lnTo>
                  <a:lnTo>
                    <a:pt x="0" y="1163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69" name="Freeform 28"/>
            <p:cNvSpPr/>
            <p:nvPr/>
          </p:nvSpPr>
          <p:spPr bwMode="auto">
            <a:xfrm>
              <a:off x="0" y="0"/>
              <a:ext cx="2974909" cy="1042779"/>
            </a:xfrm>
            <a:custGeom>
              <a:avLst/>
              <a:gdLst>
                <a:gd name="T0" fmla="*/ 17799 w 17799"/>
                <a:gd name="T1" fmla="*/ 5897 h 5897"/>
                <a:gd name="T2" fmla="*/ 0 w 17799"/>
                <a:gd name="T3" fmla="*/ 5897 h 5897"/>
                <a:gd name="T4" fmla="*/ 0 w 17799"/>
                <a:gd name="T5" fmla="*/ 0 h 5897"/>
                <a:gd name="T6" fmla="*/ 17799 w 17799"/>
                <a:gd name="T7" fmla="*/ 0 h 5897"/>
                <a:gd name="T8" fmla="*/ 17799 w 17799"/>
                <a:gd name="T9" fmla="*/ 5884 h 5897"/>
                <a:gd name="T10" fmla="*/ 17799 w 17799"/>
                <a:gd name="T11" fmla="*/ 5897 h 5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99" h="5897">
                  <a:moveTo>
                    <a:pt x="17799" y="5897"/>
                  </a:moveTo>
                  <a:lnTo>
                    <a:pt x="0" y="5897"/>
                  </a:lnTo>
                  <a:lnTo>
                    <a:pt x="0" y="0"/>
                  </a:lnTo>
                  <a:lnTo>
                    <a:pt x="17799" y="0"/>
                  </a:lnTo>
                  <a:lnTo>
                    <a:pt x="17799" y="5884"/>
                  </a:lnTo>
                  <a:lnTo>
                    <a:pt x="17799" y="5897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70" name="Freeform 29"/>
            <p:cNvSpPr/>
            <p:nvPr/>
          </p:nvSpPr>
          <p:spPr bwMode="auto">
            <a:xfrm>
              <a:off x="2974909" y="1042779"/>
              <a:ext cx="404454" cy="2385514"/>
            </a:xfrm>
            <a:custGeom>
              <a:avLst/>
              <a:gdLst>
                <a:gd name="T0" fmla="*/ 0 w 2423"/>
                <a:gd name="T1" fmla="*/ 13491 h 13491"/>
                <a:gd name="T2" fmla="*/ 0 w 2423"/>
                <a:gd name="T3" fmla="*/ 0 h 13491"/>
                <a:gd name="T4" fmla="*/ 1 w 2423"/>
                <a:gd name="T5" fmla="*/ 0 h 13491"/>
                <a:gd name="T6" fmla="*/ 2423 w 2423"/>
                <a:gd name="T7" fmla="*/ 5774 h 13491"/>
                <a:gd name="T8" fmla="*/ 2423 w 2423"/>
                <a:gd name="T9" fmla="*/ 13491 h 13491"/>
                <a:gd name="T10" fmla="*/ 0 w 2423"/>
                <a:gd name="T11" fmla="*/ 13491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13491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2423" y="5774"/>
                  </a:lnTo>
                  <a:lnTo>
                    <a:pt x="2423" y="13491"/>
                  </a:lnTo>
                  <a:lnTo>
                    <a:pt x="0" y="134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71" name="Freeform 30"/>
            <p:cNvSpPr/>
            <p:nvPr/>
          </p:nvSpPr>
          <p:spPr bwMode="auto">
            <a:xfrm>
              <a:off x="2974909" y="0"/>
              <a:ext cx="404454" cy="2064333"/>
            </a:xfrm>
            <a:custGeom>
              <a:avLst/>
              <a:gdLst>
                <a:gd name="T0" fmla="*/ 2423 w 2423"/>
                <a:gd name="T1" fmla="*/ 7824 h 11671"/>
                <a:gd name="T2" fmla="*/ 2423 w 2423"/>
                <a:gd name="T3" fmla="*/ 11638 h 11671"/>
                <a:gd name="T4" fmla="*/ 2423 w 2423"/>
                <a:gd name="T5" fmla="*/ 11671 h 11671"/>
                <a:gd name="T6" fmla="*/ 1 w 2423"/>
                <a:gd name="T7" fmla="*/ 5897 h 11671"/>
                <a:gd name="T8" fmla="*/ 17 w 2423"/>
                <a:gd name="T9" fmla="*/ 5897 h 11671"/>
                <a:gd name="T10" fmla="*/ 1 w 2423"/>
                <a:gd name="T11" fmla="*/ 5884 h 11671"/>
                <a:gd name="T12" fmla="*/ 0 w 2423"/>
                <a:gd name="T13" fmla="*/ 5884 h 11671"/>
                <a:gd name="T14" fmla="*/ 0 w 2423"/>
                <a:gd name="T15" fmla="*/ 0 h 11671"/>
                <a:gd name="T16" fmla="*/ 1 w 2423"/>
                <a:gd name="T17" fmla="*/ 0 h 11671"/>
                <a:gd name="T18" fmla="*/ 2423 w 2423"/>
                <a:gd name="T19" fmla="*/ 0 h 11671"/>
                <a:gd name="T20" fmla="*/ 2423 w 2423"/>
                <a:gd name="T21" fmla="*/ 5897 h 11671"/>
                <a:gd name="T22" fmla="*/ 2423 w 2423"/>
                <a:gd name="T23" fmla="*/ 7824 h 11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23" h="11671">
                  <a:moveTo>
                    <a:pt x="2423" y="7824"/>
                  </a:moveTo>
                  <a:lnTo>
                    <a:pt x="2423" y="11638"/>
                  </a:lnTo>
                  <a:lnTo>
                    <a:pt x="2423" y="11671"/>
                  </a:lnTo>
                  <a:lnTo>
                    <a:pt x="1" y="5897"/>
                  </a:lnTo>
                  <a:lnTo>
                    <a:pt x="17" y="5897"/>
                  </a:lnTo>
                  <a:lnTo>
                    <a:pt x="1" y="5884"/>
                  </a:lnTo>
                  <a:lnTo>
                    <a:pt x="0" y="5884"/>
                  </a:lnTo>
                  <a:lnTo>
                    <a:pt x="0" y="0"/>
                  </a:lnTo>
                  <a:lnTo>
                    <a:pt x="1" y="0"/>
                  </a:lnTo>
                  <a:lnTo>
                    <a:pt x="2423" y="0"/>
                  </a:lnTo>
                  <a:lnTo>
                    <a:pt x="2423" y="5897"/>
                  </a:lnTo>
                  <a:lnTo>
                    <a:pt x="2423" y="7824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72" name="Rectangle 31"/>
            <p:cNvSpPr>
              <a:spLocks noChangeArrowheads="1"/>
            </p:cNvSpPr>
            <p:nvPr/>
          </p:nvSpPr>
          <p:spPr bwMode="auto">
            <a:xfrm>
              <a:off x="0" y="1042779"/>
              <a:ext cx="2974909" cy="2385514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73" name="Freeform 32"/>
            <p:cNvSpPr/>
            <p:nvPr/>
          </p:nvSpPr>
          <p:spPr bwMode="auto">
            <a:xfrm>
              <a:off x="7821001" y="0"/>
              <a:ext cx="1322999" cy="2750557"/>
            </a:xfrm>
            <a:custGeom>
              <a:avLst/>
              <a:gdLst>
                <a:gd name="T0" fmla="*/ 0 w 7917"/>
                <a:gd name="T1" fmla="*/ 11638 h 15548"/>
                <a:gd name="T2" fmla="*/ 0 w 7917"/>
                <a:gd name="T3" fmla="*/ 0 h 15548"/>
                <a:gd name="T4" fmla="*/ 7917 w 7917"/>
                <a:gd name="T5" fmla="*/ 0 h 15548"/>
                <a:gd name="T6" fmla="*/ 7917 w 7917"/>
                <a:gd name="T7" fmla="*/ 11638 h 15548"/>
                <a:gd name="T8" fmla="*/ 7917 w 7917"/>
                <a:gd name="T9" fmla="*/ 15548 h 15548"/>
                <a:gd name="T10" fmla="*/ 0 w 7917"/>
                <a:gd name="T11" fmla="*/ 15548 h 15548"/>
                <a:gd name="T12" fmla="*/ 0 w 7917"/>
                <a:gd name="T13" fmla="*/ 11638 h 15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17" h="15548">
                  <a:moveTo>
                    <a:pt x="0" y="11638"/>
                  </a:moveTo>
                  <a:lnTo>
                    <a:pt x="0" y="0"/>
                  </a:lnTo>
                  <a:lnTo>
                    <a:pt x="7917" y="0"/>
                  </a:lnTo>
                  <a:lnTo>
                    <a:pt x="7917" y="11638"/>
                  </a:lnTo>
                  <a:lnTo>
                    <a:pt x="7917" y="15548"/>
                  </a:lnTo>
                  <a:lnTo>
                    <a:pt x="0" y="15548"/>
                  </a:lnTo>
                  <a:lnTo>
                    <a:pt x="0" y="1163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49174" name="Title 1"/>
          <p:cNvSpPr>
            <a:spLocks noGrp="1"/>
          </p:cNvSpPr>
          <p:nvPr>
            <p:ph type="ctrTitle"/>
          </p:nvPr>
        </p:nvSpPr>
        <p:spPr>
          <a:xfrm>
            <a:off x="143341" y="3531201"/>
            <a:ext cx="3744416" cy="2190044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175" name="Subtitle 2"/>
          <p:cNvSpPr>
            <a:spLocks noGrp="1"/>
          </p:cNvSpPr>
          <p:nvPr>
            <p:ph type="subTitle" idx="1"/>
          </p:nvPr>
        </p:nvSpPr>
        <p:spPr>
          <a:xfrm>
            <a:off x="143341" y="1145687"/>
            <a:ext cx="3744416" cy="2177310"/>
          </a:xfrm>
        </p:spPr>
        <p:txBody>
          <a:bodyPr vert="horz" lIns="91440" tIns="45720" rIns="91440" bIns="45720" rtlCol="0">
            <a:normAutofit/>
          </a:bodyPr>
          <a:lstStyle>
            <a:lvl1pPr marL="228597" indent="-228597">
              <a:buNone/>
              <a:defRPr lang="en-US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algn="ctr"/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/Turquoise/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32"/>
          <p:cNvGrpSpPr/>
          <p:nvPr userDrawn="1"/>
        </p:nvGrpSpPr>
        <p:grpSpPr>
          <a:xfrm>
            <a:off x="0" y="0"/>
            <a:ext cx="12192000" cy="6858000"/>
            <a:chOff x="-21347113" y="-7572375"/>
            <a:chExt cx="21347113" cy="7573963"/>
          </a:xfrm>
        </p:grpSpPr>
        <p:sp>
          <p:nvSpPr>
            <p:cNvPr id="1049192" name="Freeform 22"/>
            <p:cNvSpPr/>
            <p:nvPr/>
          </p:nvSpPr>
          <p:spPr bwMode="auto">
            <a:xfrm>
              <a:off x="-9607550" y="-5054600"/>
              <a:ext cx="1123950" cy="2530475"/>
            </a:xfrm>
            <a:custGeom>
              <a:avLst/>
              <a:gdLst>
                <a:gd name="T0" fmla="*/ 2832 w 2832"/>
                <a:gd name="T1" fmla="*/ 10630 h 12751"/>
                <a:gd name="T2" fmla="*/ 2832 w 2832"/>
                <a:gd name="T3" fmla="*/ 2121 h 12751"/>
                <a:gd name="T4" fmla="*/ 3 w 2832"/>
                <a:gd name="T5" fmla="*/ 0 h 12751"/>
                <a:gd name="T6" fmla="*/ 0 w 2832"/>
                <a:gd name="T7" fmla="*/ 0 h 12751"/>
                <a:gd name="T8" fmla="*/ 0 w 2832"/>
                <a:gd name="T9" fmla="*/ 12751 h 12751"/>
                <a:gd name="T10" fmla="*/ 3 w 2832"/>
                <a:gd name="T11" fmla="*/ 12751 h 12751"/>
                <a:gd name="T12" fmla="*/ 2832 w 2832"/>
                <a:gd name="T13" fmla="*/ 10630 h 12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2751">
                  <a:moveTo>
                    <a:pt x="2832" y="10630"/>
                  </a:moveTo>
                  <a:lnTo>
                    <a:pt x="2832" y="2121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2751"/>
                  </a:lnTo>
                  <a:lnTo>
                    <a:pt x="3" y="12751"/>
                  </a:lnTo>
                  <a:lnTo>
                    <a:pt x="2832" y="106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3" name="Freeform 23"/>
            <p:cNvSpPr/>
            <p:nvPr/>
          </p:nvSpPr>
          <p:spPr bwMode="auto">
            <a:xfrm>
              <a:off x="-9607550" y="-2946400"/>
              <a:ext cx="1123950" cy="2947988"/>
            </a:xfrm>
            <a:custGeom>
              <a:avLst/>
              <a:gdLst>
                <a:gd name="T0" fmla="*/ 2832 w 2832"/>
                <a:gd name="T1" fmla="*/ 0 h 14852"/>
                <a:gd name="T2" fmla="*/ 3 w 2832"/>
                <a:gd name="T3" fmla="*/ 2121 h 14852"/>
                <a:gd name="T4" fmla="*/ 0 w 2832"/>
                <a:gd name="T5" fmla="*/ 2121 h 14852"/>
                <a:gd name="T6" fmla="*/ 0 w 2832"/>
                <a:gd name="T7" fmla="*/ 14852 h 14852"/>
                <a:gd name="T8" fmla="*/ 3 w 2832"/>
                <a:gd name="T9" fmla="*/ 14852 h 14852"/>
                <a:gd name="T10" fmla="*/ 2832 w 2832"/>
                <a:gd name="T11" fmla="*/ 8536 h 14852"/>
                <a:gd name="T12" fmla="*/ 2832 w 2832"/>
                <a:gd name="T13" fmla="*/ 0 h 14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4852">
                  <a:moveTo>
                    <a:pt x="2832" y="0"/>
                  </a:moveTo>
                  <a:lnTo>
                    <a:pt x="3" y="2121"/>
                  </a:lnTo>
                  <a:lnTo>
                    <a:pt x="0" y="2121"/>
                  </a:lnTo>
                  <a:lnTo>
                    <a:pt x="0" y="14852"/>
                  </a:lnTo>
                  <a:lnTo>
                    <a:pt x="3" y="14852"/>
                  </a:lnTo>
                  <a:lnTo>
                    <a:pt x="2832" y="8536"/>
                  </a:lnTo>
                  <a:lnTo>
                    <a:pt x="2832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4" name="Rectangle 24"/>
            <p:cNvSpPr>
              <a:spLocks noChangeArrowheads="1"/>
            </p:cNvSpPr>
            <p:nvPr/>
          </p:nvSpPr>
          <p:spPr bwMode="auto">
            <a:xfrm>
              <a:off x="-8483600" y="-1252537"/>
              <a:ext cx="3700463" cy="1254125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5" name="Rectangle 25"/>
            <p:cNvSpPr>
              <a:spLocks noChangeArrowheads="1"/>
            </p:cNvSpPr>
            <p:nvPr/>
          </p:nvSpPr>
          <p:spPr bwMode="auto">
            <a:xfrm>
              <a:off x="-8483600" y="-4633912"/>
              <a:ext cx="3700463" cy="1687513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6" name="Freeform 26"/>
            <p:cNvSpPr/>
            <p:nvPr/>
          </p:nvSpPr>
          <p:spPr bwMode="auto">
            <a:xfrm>
              <a:off x="-9607550" y="-1252537"/>
              <a:ext cx="1123950" cy="1254125"/>
            </a:xfrm>
            <a:custGeom>
              <a:avLst/>
              <a:gdLst>
                <a:gd name="T0" fmla="*/ 0 w 2829"/>
                <a:gd name="T1" fmla="*/ 6316 h 6316"/>
                <a:gd name="T2" fmla="*/ 2829 w 2829"/>
                <a:gd name="T3" fmla="*/ 6316 h 6316"/>
                <a:gd name="T4" fmla="*/ 2829 w 2829"/>
                <a:gd name="T5" fmla="*/ 0 h 6316"/>
                <a:gd name="T6" fmla="*/ 0 w 2829"/>
                <a:gd name="T7" fmla="*/ 6316 h 6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29" h="6316">
                  <a:moveTo>
                    <a:pt x="0" y="6316"/>
                  </a:moveTo>
                  <a:lnTo>
                    <a:pt x="2829" y="6316"/>
                  </a:lnTo>
                  <a:lnTo>
                    <a:pt x="2829" y="0"/>
                  </a:lnTo>
                  <a:lnTo>
                    <a:pt x="0" y="6316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7" name="Rectangle 27"/>
            <p:cNvSpPr>
              <a:spLocks noChangeArrowheads="1"/>
            </p:cNvSpPr>
            <p:nvPr/>
          </p:nvSpPr>
          <p:spPr bwMode="auto">
            <a:xfrm>
              <a:off x="-8483600" y="-6318250"/>
              <a:ext cx="3700463" cy="1684338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8" name="Rectangle 28"/>
            <p:cNvSpPr>
              <a:spLocks noChangeArrowheads="1"/>
            </p:cNvSpPr>
            <p:nvPr/>
          </p:nvSpPr>
          <p:spPr bwMode="auto">
            <a:xfrm>
              <a:off x="-8483600" y="-2946400"/>
              <a:ext cx="3700463" cy="169386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199" name="Freeform 29"/>
            <p:cNvSpPr/>
            <p:nvPr/>
          </p:nvSpPr>
          <p:spPr bwMode="auto">
            <a:xfrm>
              <a:off x="-4783138" y="-3373437"/>
              <a:ext cx="1111250" cy="2120900"/>
            </a:xfrm>
            <a:custGeom>
              <a:avLst/>
              <a:gdLst>
                <a:gd name="T0" fmla="*/ 0 w 2801"/>
                <a:gd name="T1" fmla="*/ 2155 h 10691"/>
                <a:gd name="T2" fmla="*/ 0 w 2801"/>
                <a:gd name="T3" fmla="*/ 10691 h 10691"/>
                <a:gd name="T4" fmla="*/ 2 w 2801"/>
                <a:gd name="T5" fmla="*/ 10691 h 10691"/>
                <a:gd name="T6" fmla="*/ 2801 w 2801"/>
                <a:gd name="T7" fmla="*/ 4276 h 10691"/>
                <a:gd name="T8" fmla="*/ 2801 w 2801"/>
                <a:gd name="T9" fmla="*/ 0 h 10691"/>
                <a:gd name="T10" fmla="*/ 2 w 2801"/>
                <a:gd name="T11" fmla="*/ 2155 h 10691"/>
                <a:gd name="T12" fmla="*/ 0 w 2801"/>
                <a:gd name="T13" fmla="*/ 2155 h 10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10691">
                  <a:moveTo>
                    <a:pt x="0" y="2155"/>
                  </a:moveTo>
                  <a:lnTo>
                    <a:pt x="0" y="10691"/>
                  </a:lnTo>
                  <a:lnTo>
                    <a:pt x="2" y="10691"/>
                  </a:lnTo>
                  <a:lnTo>
                    <a:pt x="2801" y="4276"/>
                  </a:lnTo>
                  <a:lnTo>
                    <a:pt x="2801" y="0"/>
                  </a:lnTo>
                  <a:lnTo>
                    <a:pt x="2" y="2155"/>
                  </a:lnTo>
                  <a:lnTo>
                    <a:pt x="0" y="2155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0" name="Freeform 30"/>
            <p:cNvSpPr/>
            <p:nvPr/>
          </p:nvSpPr>
          <p:spPr bwMode="auto">
            <a:xfrm>
              <a:off x="-4783138" y="-6318250"/>
              <a:ext cx="1111250" cy="2111375"/>
            </a:xfrm>
            <a:custGeom>
              <a:avLst/>
              <a:gdLst>
                <a:gd name="T0" fmla="*/ 2 w 2801"/>
                <a:gd name="T1" fmla="*/ 8488 h 10643"/>
                <a:gd name="T2" fmla="*/ 2801 w 2801"/>
                <a:gd name="T3" fmla="*/ 10643 h 10643"/>
                <a:gd name="T4" fmla="*/ 2801 w 2801"/>
                <a:gd name="T5" fmla="*/ 6415 h 10643"/>
                <a:gd name="T6" fmla="*/ 2 w 2801"/>
                <a:gd name="T7" fmla="*/ 0 h 10643"/>
                <a:gd name="T8" fmla="*/ 0 w 2801"/>
                <a:gd name="T9" fmla="*/ 0 h 10643"/>
                <a:gd name="T10" fmla="*/ 0 w 2801"/>
                <a:gd name="T11" fmla="*/ 8488 h 10643"/>
                <a:gd name="T12" fmla="*/ 2 w 2801"/>
                <a:gd name="T13" fmla="*/ 8488 h 10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10643">
                  <a:moveTo>
                    <a:pt x="2" y="8488"/>
                  </a:moveTo>
                  <a:lnTo>
                    <a:pt x="2801" y="10643"/>
                  </a:lnTo>
                  <a:lnTo>
                    <a:pt x="2801" y="6415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488"/>
                  </a:lnTo>
                  <a:lnTo>
                    <a:pt x="2" y="8488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1" name="Freeform 31"/>
            <p:cNvSpPr/>
            <p:nvPr/>
          </p:nvSpPr>
          <p:spPr bwMode="auto">
            <a:xfrm>
              <a:off x="-4783138" y="-4633912"/>
              <a:ext cx="1111250" cy="1687513"/>
            </a:xfrm>
            <a:custGeom>
              <a:avLst/>
              <a:gdLst>
                <a:gd name="T0" fmla="*/ 0 w 2801"/>
                <a:gd name="T1" fmla="*/ 0 h 8509"/>
                <a:gd name="T2" fmla="*/ 0 w 2801"/>
                <a:gd name="T3" fmla="*/ 8509 h 8509"/>
                <a:gd name="T4" fmla="*/ 2 w 2801"/>
                <a:gd name="T5" fmla="*/ 8509 h 8509"/>
                <a:gd name="T6" fmla="*/ 2801 w 2801"/>
                <a:gd name="T7" fmla="*/ 6354 h 8509"/>
                <a:gd name="T8" fmla="*/ 2801 w 2801"/>
                <a:gd name="T9" fmla="*/ 2155 h 8509"/>
                <a:gd name="T10" fmla="*/ 2 w 2801"/>
                <a:gd name="T11" fmla="*/ 0 h 8509"/>
                <a:gd name="T12" fmla="*/ 0 w 2801"/>
                <a:gd name="T13" fmla="*/ 0 h 8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8509">
                  <a:moveTo>
                    <a:pt x="0" y="0"/>
                  </a:moveTo>
                  <a:lnTo>
                    <a:pt x="0" y="8509"/>
                  </a:lnTo>
                  <a:lnTo>
                    <a:pt x="2" y="8509"/>
                  </a:lnTo>
                  <a:lnTo>
                    <a:pt x="2801" y="6354"/>
                  </a:lnTo>
                  <a:lnTo>
                    <a:pt x="2801" y="215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2" name="Freeform 32"/>
            <p:cNvSpPr/>
            <p:nvPr/>
          </p:nvSpPr>
          <p:spPr bwMode="auto">
            <a:xfrm>
              <a:off x="-4783138" y="-2524125"/>
              <a:ext cx="1111250" cy="2525713"/>
            </a:xfrm>
            <a:custGeom>
              <a:avLst/>
              <a:gdLst>
                <a:gd name="T0" fmla="*/ 2 w 2801"/>
                <a:gd name="T1" fmla="*/ 6415 h 12731"/>
                <a:gd name="T2" fmla="*/ 0 w 2801"/>
                <a:gd name="T3" fmla="*/ 6415 h 12731"/>
                <a:gd name="T4" fmla="*/ 0 w 2801"/>
                <a:gd name="T5" fmla="*/ 12731 h 12731"/>
                <a:gd name="T6" fmla="*/ 2801 w 2801"/>
                <a:gd name="T7" fmla="*/ 12731 h 12731"/>
                <a:gd name="T8" fmla="*/ 2801 w 2801"/>
                <a:gd name="T9" fmla="*/ 0 h 12731"/>
                <a:gd name="T10" fmla="*/ 2 w 2801"/>
                <a:gd name="T11" fmla="*/ 6415 h 12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1" h="12731">
                  <a:moveTo>
                    <a:pt x="2" y="6415"/>
                  </a:moveTo>
                  <a:lnTo>
                    <a:pt x="0" y="6415"/>
                  </a:lnTo>
                  <a:lnTo>
                    <a:pt x="0" y="12731"/>
                  </a:lnTo>
                  <a:lnTo>
                    <a:pt x="2801" y="12731"/>
                  </a:lnTo>
                  <a:lnTo>
                    <a:pt x="2801" y="0"/>
                  </a:lnTo>
                  <a:lnTo>
                    <a:pt x="2" y="6415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3" name="Rectangle 33"/>
            <p:cNvSpPr>
              <a:spLocks noChangeArrowheads="1"/>
            </p:cNvSpPr>
            <p:nvPr/>
          </p:nvSpPr>
          <p:spPr bwMode="auto">
            <a:xfrm>
              <a:off x="-3671888" y="-4206875"/>
              <a:ext cx="3671888" cy="833439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4" name="Rectangle 34"/>
            <p:cNvSpPr>
              <a:spLocks noChangeArrowheads="1"/>
            </p:cNvSpPr>
            <p:nvPr/>
          </p:nvSpPr>
          <p:spPr bwMode="auto">
            <a:xfrm>
              <a:off x="-21347113" y="-7572375"/>
              <a:ext cx="11739563" cy="2517775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5" name="Freeform 35"/>
            <p:cNvSpPr/>
            <p:nvPr/>
          </p:nvSpPr>
          <p:spPr bwMode="auto">
            <a:xfrm>
              <a:off x="-9607550" y="-7572375"/>
              <a:ext cx="1123950" cy="2938463"/>
            </a:xfrm>
            <a:custGeom>
              <a:avLst/>
              <a:gdLst>
                <a:gd name="T0" fmla="*/ 3 w 2832"/>
                <a:gd name="T1" fmla="*/ 12683 h 14804"/>
                <a:gd name="T2" fmla="*/ 2832 w 2832"/>
                <a:gd name="T3" fmla="*/ 14804 h 14804"/>
                <a:gd name="T4" fmla="*/ 2832 w 2832"/>
                <a:gd name="T5" fmla="*/ 6316 h 14804"/>
                <a:gd name="T6" fmla="*/ 3 w 2832"/>
                <a:gd name="T7" fmla="*/ 0 h 14804"/>
                <a:gd name="T8" fmla="*/ 0 w 2832"/>
                <a:gd name="T9" fmla="*/ 0 h 14804"/>
                <a:gd name="T10" fmla="*/ 0 w 2832"/>
                <a:gd name="T11" fmla="*/ 12683 h 14804"/>
                <a:gd name="T12" fmla="*/ 3 w 2832"/>
                <a:gd name="T13" fmla="*/ 12683 h 14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4804">
                  <a:moveTo>
                    <a:pt x="3" y="12683"/>
                  </a:moveTo>
                  <a:lnTo>
                    <a:pt x="2832" y="14804"/>
                  </a:lnTo>
                  <a:lnTo>
                    <a:pt x="2832" y="631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2683"/>
                  </a:lnTo>
                  <a:lnTo>
                    <a:pt x="3" y="12683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6" name="Freeform 36"/>
            <p:cNvSpPr/>
            <p:nvPr/>
          </p:nvSpPr>
          <p:spPr bwMode="auto">
            <a:xfrm>
              <a:off x="-9607550" y="-7572375"/>
              <a:ext cx="1123950" cy="1254125"/>
            </a:xfrm>
            <a:custGeom>
              <a:avLst/>
              <a:gdLst>
                <a:gd name="T0" fmla="*/ 2829 w 2829"/>
                <a:gd name="T1" fmla="*/ 0 h 6316"/>
                <a:gd name="T2" fmla="*/ 0 w 2829"/>
                <a:gd name="T3" fmla="*/ 0 h 6316"/>
                <a:gd name="T4" fmla="*/ 2829 w 2829"/>
                <a:gd name="T5" fmla="*/ 6316 h 6316"/>
                <a:gd name="T6" fmla="*/ 2829 w 2829"/>
                <a:gd name="T7" fmla="*/ 0 h 6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29" h="6316">
                  <a:moveTo>
                    <a:pt x="2829" y="0"/>
                  </a:moveTo>
                  <a:lnTo>
                    <a:pt x="0" y="0"/>
                  </a:lnTo>
                  <a:lnTo>
                    <a:pt x="2829" y="6316"/>
                  </a:lnTo>
                  <a:lnTo>
                    <a:pt x="282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7" name="Rectangle 37"/>
            <p:cNvSpPr>
              <a:spLocks noChangeArrowheads="1"/>
            </p:cNvSpPr>
            <p:nvPr/>
          </p:nvSpPr>
          <p:spPr bwMode="auto">
            <a:xfrm>
              <a:off x="-21347113" y="-5054600"/>
              <a:ext cx="11739563" cy="253047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8" name="Rectangle 38"/>
            <p:cNvSpPr>
              <a:spLocks noChangeArrowheads="1"/>
            </p:cNvSpPr>
            <p:nvPr/>
          </p:nvSpPr>
          <p:spPr bwMode="auto">
            <a:xfrm>
              <a:off x="-3671888" y="-2524125"/>
              <a:ext cx="3671888" cy="2525713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09" name="Rectangle 39"/>
            <p:cNvSpPr>
              <a:spLocks noChangeArrowheads="1"/>
            </p:cNvSpPr>
            <p:nvPr/>
          </p:nvSpPr>
          <p:spPr bwMode="auto">
            <a:xfrm>
              <a:off x="-21347113" y="-2524125"/>
              <a:ext cx="11739563" cy="252571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10" name="Rectangle 40"/>
            <p:cNvSpPr>
              <a:spLocks noChangeArrowheads="1"/>
            </p:cNvSpPr>
            <p:nvPr/>
          </p:nvSpPr>
          <p:spPr bwMode="auto">
            <a:xfrm>
              <a:off x="-3671888" y="-3373438"/>
              <a:ext cx="3671888" cy="84931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11" name="Rectangle 41"/>
            <p:cNvSpPr>
              <a:spLocks noChangeArrowheads="1"/>
            </p:cNvSpPr>
            <p:nvPr/>
          </p:nvSpPr>
          <p:spPr bwMode="auto">
            <a:xfrm>
              <a:off x="-3671888" y="-5045075"/>
              <a:ext cx="3671888" cy="838200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12" name="Rectangle 42"/>
            <p:cNvSpPr>
              <a:spLocks noChangeArrowheads="1"/>
            </p:cNvSpPr>
            <p:nvPr/>
          </p:nvSpPr>
          <p:spPr bwMode="auto">
            <a:xfrm>
              <a:off x="-3671888" y="-7572375"/>
              <a:ext cx="3671888" cy="2527300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13" name="Rectangle 43"/>
            <p:cNvSpPr>
              <a:spLocks noChangeArrowheads="1"/>
            </p:cNvSpPr>
            <p:nvPr/>
          </p:nvSpPr>
          <p:spPr bwMode="auto">
            <a:xfrm>
              <a:off x="-8483600" y="-7572375"/>
              <a:ext cx="3700463" cy="1254125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9214" name="Freeform 44"/>
            <p:cNvSpPr/>
            <p:nvPr/>
          </p:nvSpPr>
          <p:spPr bwMode="auto">
            <a:xfrm>
              <a:off x="-4783138" y="-7572375"/>
              <a:ext cx="1111250" cy="2527300"/>
            </a:xfrm>
            <a:custGeom>
              <a:avLst/>
              <a:gdLst>
                <a:gd name="T0" fmla="*/ 2 w 2801"/>
                <a:gd name="T1" fmla="*/ 6316 h 12731"/>
                <a:gd name="T2" fmla="*/ 2801 w 2801"/>
                <a:gd name="T3" fmla="*/ 12731 h 12731"/>
                <a:gd name="T4" fmla="*/ 2801 w 2801"/>
                <a:gd name="T5" fmla="*/ 0 h 12731"/>
                <a:gd name="T6" fmla="*/ 0 w 2801"/>
                <a:gd name="T7" fmla="*/ 0 h 12731"/>
                <a:gd name="T8" fmla="*/ 0 w 2801"/>
                <a:gd name="T9" fmla="*/ 6316 h 12731"/>
                <a:gd name="T10" fmla="*/ 2 w 2801"/>
                <a:gd name="T11" fmla="*/ 6316 h 12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1" h="12731">
                  <a:moveTo>
                    <a:pt x="2" y="6316"/>
                  </a:moveTo>
                  <a:lnTo>
                    <a:pt x="2801" y="12731"/>
                  </a:lnTo>
                  <a:lnTo>
                    <a:pt x="2801" y="0"/>
                  </a:lnTo>
                  <a:lnTo>
                    <a:pt x="0" y="0"/>
                  </a:lnTo>
                  <a:lnTo>
                    <a:pt x="0" y="6316"/>
                  </a:lnTo>
                  <a:lnTo>
                    <a:pt x="2" y="6316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49215" name="Title 1"/>
          <p:cNvSpPr>
            <a:spLocks noGrp="1"/>
          </p:cNvSpPr>
          <p:nvPr>
            <p:ph type="ctrTitle"/>
          </p:nvPr>
        </p:nvSpPr>
        <p:spPr>
          <a:xfrm>
            <a:off x="143339" y="4627404"/>
            <a:ext cx="6336704" cy="2041956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216" name="Subtitle 2"/>
          <p:cNvSpPr>
            <a:spLocks noGrp="1"/>
          </p:cNvSpPr>
          <p:nvPr>
            <p:ph type="subTitle" idx="1"/>
          </p:nvPr>
        </p:nvSpPr>
        <p:spPr>
          <a:xfrm>
            <a:off x="143339" y="2318399"/>
            <a:ext cx="6336704" cy="217731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84" name="Content Placeholder 2"/>
          <p:cNvSpPr>
            <a:spLocks noGrp="1"/>
          </p:cNvSpPr>
          <p:nvPr>
            <p:ph idx="1"/>
          </p:nvPr>
        </p:nvSpPr>
        <p:spPr>
          <a:xfrm>
            <a:off x="2544241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85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3"/>
            <a:ext cx="2743200" cy="365125"/>
          </a:xfrm>
        </p:spPr>
        <p:txBody>
          <a:bodyPr/>
          <a:lstStyle/>
          <a:p>
            <a:fld id="{7264FE39-A7DF-4460-8FCC-BD1DCFFC1E12}" type="datetime8">
              <a:rPr lang="he-IL" smtClean="0"/>
              <a:t>19 אוקטובר 25</a:t>
            </a:fld>
            <a:endParaRPr lang="en-US" dirty="0"/>
          </a:p>
        </p:txBody>
      </p:sp>
      <p:sp>
        <p:nvSpPr>
          <p:cNvPr id="104918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3"/>
            <a:ext cx="5257800" cy="365125"/>
          </a:xfrm>
        </p:spPr>
        <p:txBody>
          <a:bodyPr/>
          <a:lstStyle>
            <a:lvl1pPr algn="r"/>
          </a:lstStyle>
          <a:p>
            <a:endParaRPr lang="en-US" dirty="0"/>
          </a:p>
        </p:txBody>
      </p:sp>
      <p:grpSp>
        <p:nvGrpSpPr>
          <p:cNvPr id="215" name="Group 18"/>
          <p:cNvGrpSpPr/>
          <p:nvPr userDrawn="1"/>
        </p:nvGrpSpPr>
        <p:grpSpPr>
          <a:xfrm>
            <a:off x="10" y="0"/>
            <a:ext cx="12191999" cy="1772816"/>
            <a:chOff x="1" y="0"/>
            <a:chExt cx="9143999" cy="1772816"/>
          </a:xfrm>
        </p:grpSpPr>
        <p:sp>
          <p:nvSpPr>
            <p:cNvPr id="1049187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216" name="Group 16"/>
            <p:cNvGrpSpPr/>
            <p:nvPr userDrawn="1"/>
          </p:nvGrpSpPr>
          <p:grpSpPr>
            <a:xfrm>
              <a:off x="1" y="0"/>
              <a:ext cx="1891908" cy="1772816"/>
              <a:chOff x="1" y="0"/>
              <a:chExt cx="1891908" cy="2386930"/>
            </a:xfrm>
          </p:grpSpPr>
          <p:sp>
            <p:nvSpPr>
              <p:cNvPr id="1049188" name="Freeform 15"/>
              <p:cNvSpPr/>
              <p:nvPr userDrawn="1"/>
            </p:nvSpPr>
            <p:spPr bwMode="auto">
              <a:xfrm>
                <a:off x="1487455" y="0"/>
                <a:ext cx="404454" cy="2386930"/>
              </a:xfrm>
              <a:custGeom>
                <a:avLst/>
                <a:gdLst>
                  <a:gd name="T0" fmla="*/ 0 w 2423"/>
                  <a:gd name="T1" fmla="*/ 0 h 13491"/>
                  <a:gd name="T2" fmla="*/ 0 w 2423"/>
                  <a:gd name="T3" fmla="*/ 13491 h 13491"/>
                  <a:gd name="T4" fmla="*/ 1 w 2423"/>
                  <a:gd name="T5" fmla="*/ 13491 h 13491"/>
                  <a:gd name="T6" fmla="*/ 2423 w 2423"/>
                  <a:gd name="T7" fmla="*/ 7715 h 13491"/>
                  <a:gd name="T8" fmla="*/ 2423 w 2423"/>
                  <a:gd name="T9" fmla="*/ 0 h 13491"/>
                  <a:gd name="T10" fmla="*/ 0 w 2423"/>
                  <a:gd name="T11" fmla="*/ 0 h 13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23" h="13491">
                    <a:moveTo>
                      <a:pt x="0" y="0"/>
                    </a:moveTo>
                    <a:lnTo>
                      <a:pt x="0" y="13491"/>
                    </a:lnTo>
                    <a:lnTo>
                      <a:pt x="1" y="13491"/>
                    </a:lnTo>
                    <a:lnTo>
                      <a:pt x="2423" y="7715"/>
                    </a:lnTo>
                    <a:lnTo>
                      <a:pt x="242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921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9189" name="Rectangle 17"/>
              <p:cNvSpPr>
                <a:spLocks noChangeArrowheads="1"/>
              </p:cNvSpPr>
              <p:nvPr userDrawn="1"/>
            </p:nvSpPr>
            <p:spPr bwMode="auto">
              <a:xfrm>
                <a:off x="1" y="0"/>
                <a:ext cx="1487454" cy="2386930"/>
              </a:xfrm>
              <a:prstGeom prst="rect">
                <a:avLst/>
              </a:prstGeom>
              <a:solidFill>
                <a:srgbClr val="FDB91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049190" name="Title 1"/>
          <p:cNvSpPr>
            <a:spLocks noGrp="1"/>
          </p:cNvSpPr>
          <p:nvPr>
            <p:ph type="title"/>
          </p:nvPr>
        </p:nvSpPr>
        <p:spPr>
          <a:xfrm>
            <a:off x="2522554" y="7985"/>
            <a:ext cx="9669455" cy="100018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19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roup 6"/>
          <p:cNvGrpSpPr/>
          <p:nvPr userDrawn="1"/>
        </p:nvGrpSpPr>
        <p:grpSpPr>
          <a:xfrm>
            <a:off x="10" y="0"/>
            <a:ext cx="12191999" cy="1772816"/>
            <a:chOff x="1" y="0"/>
            <a:chExt cx="9143999" cy="1772816"/>
          </a:xfrm>
        </p:grpSpPr>
        <p:sp>
          <p:nvSpPr>
            <p:cNvPr id="1049176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dirty="0"/>
            </a:p>
          </p:txBody>
        </p:sp>
        <p:sp>
          <p:nvSpPr>
            <p:cNvPr id="1049177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dirty="0"/>
            </a:p>
          </p:txBody>
        </p:sp>
        <p:sp>
          <p:nvSpPr>
            <p:cNvPr id="1049178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dirty="0"/>
            </a:p>
          </p:txBody>
        </p:sp>
      </p:grpSp>
      <p:sp>
        <p:nvSpPr>
          <p:cNvPr id="1049179" name="Title 1"/>
          <p:cNvSpPr>
            <a:spLocks noGrp="1"/>
          </p:cNvSpPr>
          <p:nvPr>
            <p:ph type="title"/>
          </p:nvPr>
        </p:nvSpPr>
        <p:spPr>
          <a:xfrm>
            <a:off x="2522554" y="7985"/>
            <a:ext cx="9669455" cy="1000189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180" name="Content Placeholder 2"/>
          <p:cNvSpPr>
            <a:spLocks noGrp="1"/>
          </p:cNvSpPr>
          <p:nvPr>
            <p:ph idx="1"/>
          </p:nvPr>
        </p:nvSpPr>
        <p:spPr>
          <a:xfrm>
            <a:off x="2544241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81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3"/>
            <a:ext cx="2743200" cy="365125"/>
          </a:xfrm>
        </p:spPr>
        <p:txBody>
          <a:bodyPr/>
          <a:lstStyle/>
          <a:p>
            <a:fld id="{80E8E867-B6A0-4531-AA75-86C8452DC592}" type="datetime8">
              <a:rPr lang="he-IL" smtClean="0"/>
              <a:t>19 אוקטובר 25</a:t>
            </a:fld>
            <a:endParaRPr lang="en-US" dirty="0"/>
          </a:p>
        </p:txBody>
      </p:sp>
      <p:sp>
        <p:nvSpPr>
          <p:cNvPr id="104918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3"/>
            <a:ext cx="5257800" cy="365125"/>
          </a:xfrm>
        </p:spPr>
        <p:txBody>
          <a:bodyPr/>
          <a:lstStyle>
            <a:lvl1pPr algn="r"/>
          </a:lstStyle>
          <a:p>
            <a:endParaRPr lang="en-US" dirty="0"/>
          </a:p>
        </p:txBody>
      </p:sp>
      <p:sp>
        <p:nvSpPr>
          <p:cNvPr id="104918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urquo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6"/>
          <p:cNvGrpSpPr/>
          <p:nvPr userDrawn="1"/>
        </p:nvGrpSpPr>
        <p:grpSpPr>
          <a:xfrm>
            <a:off x="10" y="0"/>
            <a:ext cx="12191999" cy="1772816"/>
            <a:chOff x="1" y="0"/>
            <a:chExt cx="9143999" cy="1772816"/>
          </a:xfrm>
        </p:grpSpPr>
        <p:sp>
          <p:nvSpPr>
            <p:cNvPr id="1049217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dirty="0"/>
            </a:p>
          </p:txBody>
        </p:sp>
        <p:sp>
          <p:nvSpPr>
            <p:cNvPr id="1049218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dirty="0"/>
            </a:p>
          </p:txBody>
        </p:sp>
        <p:sp>
          <p:nvSpPr>
            <p:cNvPr id="1049219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 dirty="0"/>
            </a:p>
          </p:txBody>
        </p:sp>
      </p:grpSp>
      <p:sp>
        <p:nvSpPr>
          <p:cNvPr id="1049220" name="Title 1"/>
          <p:cNvSpPr>
            <a:spLocks noGrp="1"/>
          </p:cNvSpPr>
          <p:nvPr>
            <p:ph type="title"/>
          </p:nvPr>
        </p:nvSpPr>
        <p:spPr>
          <a:xfrm>
            <a:off x="2522554" y="7985"/>
            <a:ext cx="9669455" cy="100018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221" name="Content Placeholder 2"/>
          <p:cNvSpPr>
            <a:spLocks noGrp="1"/>
          </p:cNvSpPr>
          <p:nvPr>
            <p:ph idx="1"/>
          </p:nvPr>
        </p:nvSpPr>
        <p:spPr>
          <a:xfrm>
            <a:off x="2544241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22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3"/>
            <a:ext cx="2743200" cy="365125"/>
          </a:xfrm>
        </p:spPr>
        <p:txBody>
          <a:bodyPr/>
          <a:lstStyle/>
          <a:p>
            <a:fld id="{213AD30D-7FED-4272-95C2-C9915F229FD0}" type="datetime8">
              <a:rPr lang="he-IL" smtClean="0"/>
              <a:t>19 אוקטובר 25</a:t>
            </a:fld>
            <a:endParaRPr lang="en-US" dirty="0"/>
          </a:p>
        </p:txBody>
      </p:sp>
      <p:sp>
        <p:nvSpPr>
          <p:cNvPr id="10492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3"/>
            <a:ext cx="5257800" cy="365125"/>
          </a:xfrm>
        </p:spPr>
        <p:txBody>
          <a:bodyPr/>
          <a:lstStyle>
            <a:lvl1pPr algn="r"/>
          </a:lstStyle>
          <a:p>
            <a:endParaRPr lang="en-US" dirty="0"/>
          </a:p>
        </p:txBody>
      </p:sp>
      <p:sp>
        <p:nvSpPr>
          <p:cNvPr id="10492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מקטע עליון רש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80" name="כותרת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ctr" rtl="1">
              <a:defRPr sz="4000" b="1" cap="all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981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 algn="ctr" rtl="1">
              <a:buNone/>
              <a:defRPr sz="2000">
                <a:latin typeface="David" panose="020E0502060401010101" pitchFamily="34" charset="-79"/>
                <a:cs typeface="David" panose="020E0502060401010101" pitchFamily="34" charset="-79"/>
              </a:defRPr>
            </a:lvl1pPr>
            <a:lvl2pPr marL="457194" indent="0">
              <a:buNone/>
              <a:defRPr sz="1800"/>
            </a:lvl2pPr>
            <a:lvl3pPr marL="914389" indent="0">
              <a:buNone/>
              <a:defRPr sz="1600"/>
            </a:lvl3pPr>
            <a:lvl4pPr marL="1371582" indent="0">
              <a:buNone/>
              <a:defRPr sz="1400"/>
            </a:lvl4pPr>
            <a:lvl5pPr marL="1828776" indent="0">
              <a:buNone/>
              <a:defRPr sz="1400"/>
            </a:lvl5pPr>
            <a:lvl6pPr marL="2285970" indent="0">
              <a:buNone/>
              <a:defRPr sz="1400"/>
            </a:lvl6pPr>
            <a:lvl7pPr marL="2743165" indent="0">
              <a:buNone/>
              <a:defRPr sz="1400"/>
            </a:lvl7pPr>
            <a:lvl8pPr marL="3200359" indent="0">
              <a:buNone/>
              <a:defRPr sz="1400"/>
            </a:lvl8pPr>
            <a:lvl9pPr marL="3657552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98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D0AC1D01-9DC5-468E-B4A2-53DD8BBF16AA}" type="datetime8">
              <a:rPr lang="he-IL" smtClean="0"/>
              <a:t>19 אוקטובר 25</a:t>
            </a:fld>
            <a:endParaRPr lang="en-US"/>
          </a:p>
        </p:txBody>
      </p:sp>
      <p:sp>
        <p:nvSpPr>
          <p:cNvPr id="104898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endParaRPr lang="en-US"/>
          </a:p>
        </p:txBody>
      </p:sp>
      <p:sp>
        <p:nvSpPr>
          <p:cNvPr id="104898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19A55DA4-F74A-4C7B-917C-84209639D718}" type="slidenum">
              <a:rPr lang="he-IL" smtClean="0"/>
              <a:t>‹#›</a:t>
            </a:fld>
            <a:endParaRPr lang="en-US"/>
          </a:p>
        </p:txBody>
      </p:sp>
      <p:grpSp>
        <p:nvGrpSpPr>
          <p:cNvPr id="173" name="קבוצה 14"/>
          <p:cNvGrpSpPr/>
          <p:nvPr userDrawn="1"/>
        </p:nvGrpSpPr>
        <p:grpSpPr>
          <a:xfrm>
            <a:off x="-343512" y="-85700"/>
            <a:ext cx="12535512" cy="1944216"/>
            <a:chOff x="-257634" y="-85700"/>
            <a:chExt cx="9401634" cy="1944216"/>
          </a:xfrm>
        </p:grpSpPr>
        <p:sp>
          <p:nvSpPr>
            <p:cNvPr id="1048985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986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987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pic>
          <p:nvPicPr>
            <p:cNvPr id="2097170" name="Picture 5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257634" y="-85700"/>
              <a:ext cx="1944216" cy="1944216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48988" name="מלבן 13"/>
            <p:cNvSpPr/>
            <p:nvPr userDrawn="1"/>
          </p:nvSpPr>
          <p:spPr>
            <a:xfrm>
              <a:off x="2123728" y="1124744"/>
              <a:ext cx="7020272" cy="64807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22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6E38-8A14-4F9F-BB4C-850C10ADC72F}" type="datetime8">
              <a:rPr lang="he-IL" smtClean="0"/>
              <a:t>19 אוקטובר 25</a:t>
            </a:fld>
            <a:endParaRPr lang="en-US" dirty="0"/>
          </a:p>
        </p:txBody>
      </p:sp>
      <p:sp>
        <p:nvSpPr>
          <p:cNvPr id="104922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63"/>
            <a:ext cx="7315200" cy="365125"/>
          </a:xfrm>
        </p:spPr>
        <p:txBody>
          <a:bodyPr/>
          <a:lstStyle>
            <a:lvl1pPr algn="r"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6"/>
          <p:cNvGrpSpPr/>
          <p:nvPr userDrawn="1"/>
        </p:nvGrpSpPr>
        <p:grpSpPr>
          <a:xfrm rot="16200000">
            <a:off x="2667000" y="-2667000"/>
            <a:ext cx="6858000" cy="12192000"/>
            <a:chOff x="-9129713" y="-762000"/>
            <a:chExt cx="21321713" cy="7620000"/>
          </a:xfrm>
        </p:grpSpPr>
        <p:sp>
          <p:nvSpPr>
            <p:cNvPr id="1048805" name="Freeform 5"/>
            <p:cNvSpPr/>
            <p:nvPr/>
          </p:nvSpPr>
          <p:spPr bwMode="auto">
            <a:xfrm>
              <a:off x="3475037" y="-762000"/>
              <a:ext cx="1019175" cy="4297363"/>
            </a:xfrm>
            <a:custGeom>
              <a:avLst/>
              <a:gdLst>
                <a:gd name="T0" fmla="*/ 0 w 2569"/>
                <a:gd name="T1" fmla="*/ 0 h 21654"/>
                <a:gd name="T2" fmla="*/ 0 w 2569"/>
                <a:gd name="T3" fmla="*/ 21654 h 21654"/>
                <a:gd name="T4" fmla="*/ 2 w 2569"/>
                <a:gd name="T5" fmla="*/ 21654 h 21654"/>
                <a:gd name="T6" fmla="*/ 2569 w 2569"/>
                <a:gd name="T7" fmla="*/ 19583 h 21654"/>
                <a:gd name="T8" fmla="*/ 2569 w 2569"/>
                <a:gd name="T9" fmla="*/ 0 h 21654"/>
                <a:gd name="T10" fmla="*/ 0 w 2569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9" h="21654">
                  <a:moveTo>
                    <a:pt x="0" y="0"/>
                  </a:moveTo>
                  <a:lnTo>
                    <a:pt x="0" y="21654"/>
                  </a:lnTo>
                  <a:lnTo>
                    <a:pt x="2" y="21654"/>
                  </a:lnTo>
                  <a:lnTo>
                    <a:pt x="2569" y="19583"/>
                  </a:lnTo>
                  <a:lnTo>
                    <a:pt x="25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06" name="Rectangle 6"/>
            <p:cNvSpPr>
              <a:spLocks noChangeArrowheads="1"/>
            </p:cNvSpPr>
            <p:nvPr/>
          </p:nvSpPr>
          <p:spPr bwMode="auto">
            <a:xfrm>
              <a:off x="4494212" y="-762000"/>
              <a:ext cx="3359150" cy="3886200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07" name="Freeform 7"/>
            <p:cNvSpPr/>
            <p:nvPr/>
          </p:nvSpPr>
          <p:spPr bwMode="auto">
            <a:xfrm>
              <a:off x="3475037" y="3124200"/>
              <a:ext cx="1019175" cy="3733800"/>
            </a:xfrm>
            <a:custGeom>
              <a:avLst/>
              <a:gdLst>
                <a:gd name="T0" fmla="*/ 2569 w 2569"/>
                <a:gd name="T1" fmla="*/ 0 h 18816"/>
                <a:gd name="T2" fmla="*/ 2 w 2569"/>
                <a:gd name="T3" fmla="*/ 2071 h 18816"/>
                <a:gd name="T4" fmla="*/ 0 w 2569"/>
                <a:gd name="T5" fmla="*/ 2071 h 18816"/>
                <a:gd name="T6" fmla="*/ 0 w 2569"/>
                <a:gd name="T7" fmla="*/ 18816 h 18816"/>
                <a:gd name="T8" fmla="*/ 2 w 2569"/>
                <a:gd name="T9" fmla="*/ 18816 h 18816"/>
                <a:gd name="T10" fmla="*/ 2569 w 2569"/>
                <a:gd name="T11" fmla="*/ 18816 h 18816"/>
                <a:gd name="T12" fmla="*/ 2569 w 2569"/>
                <a:gd name="T13" fmla="*/ 8337 h 18816"/>
                <a:gd name="T14" fmla="*/ 2569 w 2569"/>
                <a:gd name="T15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9" h="18816">
                  <a:moveTo>
                    <a:pt x="2569" y="0"/>
                  </a:moveTo>
                  <a:lnTo>
                    <a:pt x="2" y="2071"/>
                  </a:lnTo>
                  <a:lnTo>
                    <a:pt x="0" y="2071"/>
                  </a:lnTo>
                  <a:lnTo>
                    <a:pt x="0" y="18816"/>
                  </a:lnTo>
                  <a:lnTo>
                    <a:pt x="2" y="18816"/>
                  </a:lnTo>
                  <a:lnTo>
                    <a:pt x="2569" y="18816"/>
                  </a:lnTo>
                  <a:lnTo>
                    <a:pt x="2569" y="8337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08" name="Freeform 8"/>
            <p:cNvSpPr/>
            <p:nvPr/>
          </p:nvSpPr>
          <p:spPr bwMode="auto">
            <a:xfrm>
              <a:off x="4494212" y="3124200"/>
              <a:ext cx="3359150" cy="3733800"/>
            </a:xfrm>
            <a:custGeom>
              <a:avLst/>
              <a:gdLst>
                <a:gd name="T0" fmla="*/ 8461 w 8461"/>
                <a:gd name="T1" fmla="*/ 0 h 18816"/>
                <a:gd name="T2" fmla="*/ 0 w 8461"/>
                <a:gd name="T3" fmla="*/ 0 h 18816"/>
                <a:gd name="T4" fmla="*/ 0 w 8461"/>
                <a:gd name="T5" fmla="*/ 8337 h 18816"/>
                <a:gd name="T6" fmla="*/ 0 w 8461"/>
                <a:gd name="T7" fmla="*/ 18816 h 18816"/>
                <a:gd name="T8" fmla="*/ 8461 w 8461"/>
                <a:gd name="T9" fmla="*/ 18816 h 18816"/>
                <a:gd name="T10" fmla="*/ 8461 w 8461"/>
                <a:gd name="T11" fmla="*/ 8337 h 18816"/>
                <a:gd name="T12" fmla="*/ 8461 w 8461"/>
                <a:gd name="T13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61" h="18816">
                  <a:moveTo>
                    <a:pt x="8461" y="0"/>
                  </a:moveTo>
                  <a:lnTo>
                    <a:pt x="0" y="0"/>
                  </a:lnTo>
                  <a:lnTo>
                    <a:pt x="0" y="8337"/>
                  </a:lnTo>
                  <a:lnTo>
                    <a:pt x="0" y="18816"/>
                  </a:lnTo>
                  <a:lnTo>
                    <a:pt x="8461" y="18816"/>
                  </a:lnTo>
                  <a:lnTo>
                    <a:pt x="8461" y="8337"/>
                  </a:lnTo>
                  <a:lnTo>
                    <a:pt x="8461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09" name="Freeform 9"/>
            <p:cNvSpPr/>
            <p:nvPr/>
          </p:nvSpPr>
          <p:spPr bwMode="auto">
            <a:xfrm>
              <a:off x="7853362" y="-762000"/>
              <a:ext cx="1008063" cy="3886200"/>
            </a:xfrm>
            <a:custGeom>
              <a:avLst/>
              <a:gdLst>
                <a:gd name="T0" fmla="*/ 0 w 2541"/>
                <a:gd name="T1" fmla="*/ 19583 h 19583"/>
                <a:gd name="T2" fmla="*/ 2 w 2541"/>
                <a:gd name="T3" fmla="*/ 19583 h 19583"/>
                <a:gd name="T4" fmla="*/ 2541 w 2541"/>
                <a:gd name="T5" fmla="*/ 17478 h 19583"/>
                <a:gd name="T6" fmla="*/ 2541 w 2541"/>
                <a:gd name="T7" fmla="*/ 0 h 19583"/>
                <a:gd name="T8" fmla="*/ 0 w 2541"/>
                <a:gd name="T9" fmla="*/ 0 h 19583"/>
                <a:gd name="T10" fmla="*/ 0 w 2541"/>
                <a:gd name="T11" fmla="*/ 19583 h 19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1" h="19583">
                  <a:moveTo>
                    <a:pt x="0" y="19583"/>
                  </a:moveTo>
                  <a:lnTo>
                    <a:pt x="2" y="19583"/>
                  </a:lnTo>
                  <a:lnTo>
                    <a:pt x="2541" y="17478"/>
                  </a:lnTo>
                  <a:lnTo>
                    <a:pt x="2541" y="0"/>
                  </a:lnTo>
                  <a:lnTo>
                    <a:pt x="0" y="0"/>
                  </a:lnTo>
                  <a:lnTo>
                    <a:pt x="0" y="195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0" name="Freeform 10"/>
            <p:cNvSpPr/>
            <p:nvPr/>
          </p:nvSpPr>
          <p:spPr bwMode="auto">
            <a:xfrm>
              <a:off x="7853362" y="2706687"/>
              <a:ext cx="1008063" cy="4151313"/>
            </a:xfrm>
            <a:custGeom>
              <a:avLst/>
              <a:gdLst>
                <a:gd name="T0" fmla="*/ 2541 w 2541"/>
                <a:gd name="T1" fmla="*/ 0 h 20921"/>
                <a:gd name="T2" fmla="*/ 2 w 2541"/>
                <a:gd name="T3" fmla="*/ 2105 h 20921"/>
                <a:gd name="T4" fmla="*/ 0 w 2541"/>
                <a:gd name="T5" fmla="*/ 2105 h 20921"/>
                <a:gd name="T6" fmla="*/ 0 w 2541"/>
                <a:gd name="T7" fmla="*/ 10442 h 20921"/>
                <a:gd name="T8" fmla="*/ 0 w 2541"/>
                <a:gd name="T9" fmla="*/ 20921 h 20921"/>
                <a:gd name="T10" fmla="*/ 2541 w 2541"/>
                <a:gd name="T11" fmla="*/ 20921 h 20921"/>
                <a:gd name="T12" fmla="*/ 2541 w 2541"/>
                <a:gd name="T13" fmla="*/ 4176 h 20921"/>
                <a:gd name="T14" fmla="*/ 2541 w 2541"/>
                <a:gd name="T15" fmla="*/ 0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1" h="20921">
                  <a:moveTo>
                    <a:pt x="2541" y="0"/>
                  </a:moveTo>
                  <a:lnTo>
                    <a:pt x="2" y="2105"/>
                  </a:lnTo>
                  <a:lnTo>
                    <a:pt x="0" y="2105"/>
                  </a:lnTo>
                  <a:lnTo>
                    <a:pt x="0" y="10442"/>
                  </a:lnTo>
                  <a:lnTo>
                    <a:pt x="0" y="20921"/>
                  </a:lnTo>
                  <a:lnTo>
                    <a:pt x="2541" y="20921"/>
                  </a:lnTo>
                  <a:lnTo>
                    <a:pt x="2541" y="4176"/>
                  </a:lnTo>
                  <a:lnTo>
                    <a:pt x="2541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1" name="Rectangle 11"/>
            <p:cNvSpPr>
              <a:spLocks noChangeArrowheads="1"/>
            </p:cNvSpPr>
            <p:nvPr/>
          </p:nvSpPr>
          <p:spPr bwMode="auto">
            <a:xfrm>
              <a:off x="8861425" y="-762000"/>
              <a:ext cx="3330575" cy="3468688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2" name="Freeform 12"/>
            <p:cNvSpPr/>
            <p:nvPr/>
          </p:nvSpPr>
          <p:spPr bwMode="auto">
            <a:xfrm>
              <a:off x="-2317750" y="-762000"/>
              <a:ext cx="5792788" cy="4297363"/>
            </a:xfrm>
            <a:custGeom>
              <a:avLst/>
              <a:gdLst>
                <a:gd name="T0" fmla="*/ 0 w 14597"/>
                <a:gd name="T1" fmla="*/ 0 h 21654"/>
                <a:gd name="T2" fmla="*/ 0 w 14597"/>
                <a:gd name="T3" fmla="*/ 21620 h 21654"/>
                <a:gd name="T4" fmla="*/ 0 w 14597"/>
                <a:gd name="T5" fmla="*/ 21654 h 21654"/>
                <a:gd name="T6" fmla="*/ 14597 w 14597"/>
                <a:gd name="T7" fmla="*/ 21654 h 21654"/>
                <a:gd name="T8" fmla="*/ 14597 w 14597"/>
                <a:gd name="T9" fmla="*/ 0 h 21654"/>
                <a:gd name="T10" fmla="*/ 0 w 14597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7" h="21654">
                  <a:moveTo>
                    <a:pt x="0" y="0"/>
                  </a:moveTo>
                  <a:lnTo>
                    <a:pt x="0" y="21620"/>
                  </a:lnTo>
                  <a:lnTo>
                    <a:pt x="0" y="21654"/>
                  </a:lnTo>
                  <a:lnTo>
                    <a:pt x="14597" y="21654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3" name="Freeform 13"/>
            <p:cNvSpPr/>
            <p:nvPr/>
          </p:nvSpPr>
          <p:spPr bwMode="auto">
            <a:xfrm>
              <a:off x="-2317750" y="3535362"/>
              <a:ext cx="5792788" cy="3322638"/>
            </a:xfrm>
            <a:custGeom>
              <a:avLst/>
              <a:gdLst>
                <a:gd name="T0" fmla="*/ 0 w 14597"/>
                <a:gd name="T1" fmla="*/ 0 h 16745"/>
                <a:gd name="T2" fmla="*/ 0 w 14597"/>
                <a:gd name="T3" fmla="*/ 4076 h 16745"/>
                <a:gd name="T4" fmla="*/ 0 w 14597"/>
                <a:gd name="T5" fmla="*/ 6135 h 16745"/>
                <a:gd name="T6" fmla="*/ 0 w 14597"/>
                <a:gd name="T7" fmla="*/ 16745 h 16745"/>
                <a:gd name="T8" fmla="*/ 14597 w 14597"/>
                <a:gd name="T9" fmla="*/ 16745 h 16745"/>
                <a:gd name="T10" fmla="*/ 14597 w 14597"/>
                <a:gd name="T11" fmla="*/ 0 h 16745"/>
                <a:gd name="T12" fmla="*/ 0 w 14597"/>
                <a:gd name="T13" fmla="*/ 0 h 16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97" h="16745">
                  <a:moveTo>
                    <a:pt x="0" y="0"/>
                  </a:moveTo>
                  <a:lnTo>
                    <a:pt x="0" y="4076"/>
                  </a:lnTo>
                  <a:lnTo>
                    <a:pt x="0" y="6135"/>
                  </a:lnTo>
                  <a:lnTo>
                    <a:pt x="0" y="16745"/>
                  </a:lnTo>
                  <a:lnTo>
                    <a:pt x="14597" y="16745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4" name="Freeform 14"/>
            <p:cNvSpPr/>
            <p:nvPr/>
          </p:nvSpPr>
          <p:spPr bwMode="auto">
            <a:xfrm>
              <a:off x="-9129713" y="4752975"/>
              <a:ext cx="5792788" cy="2105025"/>
            </a:xfrm>
            <a:custGeom>
              <a:avLst/>
              <a:gdLst>
                <a:gd name="T0" fmla="*/ 14596 w 14596"/>
                <a:gd name="T1" fmla="*/ 0 h 10610"/>
                <a:gd name="T2" fmla="*/ 0 w 14596"/>
                <a:gd name="T3" fmla="*/ 0 h 10610"/>
                <a:gd name="T4" fmla="*/ 0 w 14596"/>
                <a:gd name="T5" fmla="*/ 10610 h 10610"/>
                <a:gd name="T6" fmla="*/ 14596 w 14596"/>
                <a:gd name="T7" fmla="*/ 10610 h 10610"/>
                <a:gd name="T8" fmla="*/ 14596 w 14596"/>
                <a:gd name="T9" fmla="*/ 13 h 10610"/>
                <a:gd name="T10" fmla="*/ 14596 w 14596"/>
                <a:gd name="T11" fmla="*/ 0 h 10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6" h="10610">
                  <a:moveTo>
                    <a:pt x="14596" y="0"/>
                  </a:moveTo>
                  <a:lnTo>
                    <a:pt x="0" y="0"/>
                  </a:lnTo>
                  <a:lnTo>
                    <a:pt x="0" y="10610"/>
                  </a:lnTo>
                  <a:lnTo>
                    <a:pt x="14596" y="10610"/>
                  </a:lnTo>
                  <a:lnTo>
                    <a:pt x="14596" y="13"/>
                  </a:lnTo>
                  <a:lnTo>
                    <a:pt x="14596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5" name="Freeform 15"/>
            <p:cNvSpPr/>
            <p:nvPr/>
          </p:nvSpPr>
          <p:spPr bwMode="auto">
            <a:xfrm>
              <a:off x="-3336925" y="-762000"/>
              <a:ext cx="1019175" cy="5514975"/>
            </a:xfrm>
            <a:custGeom>
              <a:avLst/>
              <a:gdLst>
                <a:gd name="T0" fmla="*/ 0 w 2568"/>
                <a:gd name="T1" fmla="*/ 0 h 27789"/>
                <a:gd name="T2" fmla="*/ 0 w 2568"/>
                <a:gd name="T3" fmla="*/ 27789 h 27789"/>
                <a:gd name="T4" fmla="*/ 2 w 2568"/>
                <a:gd name="T5" fmla="*/ 27789 h 27789"/>
                <a:gd name="T6" fmla="*/ 2568 w 2568"/>
                <a:gd name="T7" fmla="*/ 21620 h 27789"/>
                <a:gd name="T8" fmla="*/ 2568 w 2568"/>
                <a:gd name="T9" fmla="*/ 0 h 27789"/>
                <a:gd name="T10" fmla="*/ 0 w 2568"/>
                <a:gd name="T11" fmla="*/ 0 h 27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8" h="27789">
                  <a:moveTo>
                    <a:pt x="0" y="0"/>
                  </a:moveTo>
                  <a:lnTo>
                    <a:pt x="0" y="27789"/>
                  </a:lnTo>
                  <a:lnTo>
                    <a:pt x="2" y="27789"/>
                  </a:lnTo>
                  <a:lnTo>
                    <a:pt x="2568" y="21620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6" name="Freeform 16"/>
            <p:cNvSpPr/>
            <p:nvPr/>
          </p:nvSpPr>
          <p:spPr bwMode="auto">
            <a:xfrm>
              <a:off x="-3336925" y="3529012"/>
              <a:ext cx="1019175" cy="3328988"/>
            </a:xfrm>
            <a:custGeom>
              <a:avLst/>
              <a:gdLst>
                <a:gd name="T0" fmla="*/ 2568 w 2568"/>
                <a:gd name="T1" fmla="*/ 4110 h 16779"/>
                <a:gd name="T2" fmla="*/ 2568 w 2568"/>
                <a:gd name="T3" fmla="*/ 34 h 16779"/>
                <a:gd name="T4" fmla="*/ 2568 w 2568"/>
                <a:gd name="T5" fmla="*/ 0 h 16779"/>
                <a:gd name="T6" fmla="*/ 2 w 2568"/>
                <a:gd name="T7" fmla="*/ 6169 h 16779"/>
                <a:gd name="T8" fmla="*/ 19 w 2568"/>
                <a:gd name="T9" fmla="*/ 6169 h 16779"/>
                <a:gd name="T10" fmla="*/ 2 w 2568"/>
                <a:gd name="T11" fmla="*/ 6182 h 16779"/>
                <a:gd name="T12" fmla="*/ 0 w 2568"/>
                <a:gd name="T13" fmla="*/ 6182 h 16779"/>
                <a:gd name="T14" fmla="*/ 0 w 2568"/>
                <a:gd name="T15" fmla="*/ 16779 h 16779"/>
                <a:gd name="T16" fmla="*/ 2 w 2568"/>
                <a:gd name="T17" fmla="*/ 16779 h 16779"/>
                <a:gd name="T18" fmla="*/ 2568 w 2568"/>
                <a:gd name="T19" fmla="*/ 16779 h 16779"/>
                <a:gd name="T20" fmla="*/ 2568 w 2568"/>
                <a:gd name="T21" fmla="*/ 6169 h 16779"/>
                <a:gd name="T22" fmla="*/ 2568 w 2568"/>
                <a:gd name="T23" fmla="*/ 4110 h 16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68" h="16779">
                  <a:moveTo>
                    <a:pt x="2568" y="4110"/>
                  </a:moveTo>
                  <a:lnTo>
                    <a:pt x="2568" y="34"/>
                  </a:lnTo>
                  <a:lnTo>
                    <a:pt x="2568" y="0"/>
                  </a:lnTo>
                  <a:lnTo>
                    <a:pt x="2" y="6169"/>
                  </a:lnTo>
                  <a:lnTo>
                    <a:pt x="19" y="6169"/>
                  </a:lnTo>
                  <a:lnTo>
                    <a:pt x="2" y="6182"/>
                  </a:lnTo>
                  <a:lnTo>
                    <a:pt x="0" y="6182"/>
                  </a:lnTo>
                  <a:lnTo>
                    <a:pt x="0" y="16779"/>
                  </a:lnTo>
                  <a:lnTo>
                    <a:pt x="2" y="16779"/>
                  </a:lnTo>
                  <a:lnTo>
                    <a:pt x="2568" y="16779"/>
                  </a:lnTo>
                  <a:lnTo>
                    <a:pt x="2568" y="6169"/>
                  </a:lnTo>
                  <a:lnTo>
                    <a:pt x="2568" y="411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7" name="Rectangle 17"/>
            <p:cNvSpPr>
              <a:spLocks noChangeArrowheads="1"/>
            </p:cNvSpPr>
            <p:nvPr/>
          </p:nvSpPr>
          <p:spPr bwMode="auto">
            <a:xfrm>
              <a:off x="-9129713" y="-762000"/>
              <a:ext cx="5792788" cy="551497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18" name="Freeform 18"/>
            <p:cNvSpPr/>
            <p:nvPr/>
          </p:nvSpPr>
          <p:spPr bwMode="auto">
            <a:xfrm>
              <a:off x="8861425" y="2706687"/>
              <a:ext cx="3330575" cy="4151313"/>
            </a:xfrm>
            <a:custGeom>
              <a:avLst/>
              <a:gdLst>
                <a:gd name="T0" fmla="*/ 0 w 8393"/>
                <a:gd name="T1" fmla="*/ 4176 h 20921"/>
                <a:gd name="T2" fmla="*/ 0 w 8393"/>
                <a:gd name="T3" fmla="*/ 20921 h 20921"/>
                <a:gd name="T4" fmla="*/ 8393 w 8393"/>
                <a:gd name="T5" fmla="*/ 20921 h 20921"/>
                <a:gd name="T6" fmla="*/ 8393 w 8393"/>
                <a:gd name="T7" fmla="*/ 4176 h 20921"/>
                <a:gd name="T8" fmla="*/ 8393 w 8393"/>
                <a:gd name="T9" fmla="*/ 0 h 20921"/>
                <a:gd name="T10" fmla="*/ 0 w 8393"/>
                <a:gd name="T11" fmla="*/ 0 h 20921"/>
                <a:gd name="T12" fmla="*/ 0 w 8393"/>
                <a:gd name="T13" fmla="*/ 4176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93" h="20921">
                  <a:moveTo>
                    <a:pt x="0" y="4176"/>
                  </a:moveTo>
                  <a:lnTo>
                    <a:pt x="0" y="20921"/>
                  </a:lnTo>
                  <a:lnTo>
                    <a:pt x="8393" y="20921"/>
                  </a:lnTo>
                  <a:lnTo>
                    <a:pt x="8393" y="4176"/>
                  </a:lnTo>
                  <a:lnTo>
                    <a:pt x="8393" y="0"/>
                  </a:lnTo>
                  <a:lnTo>
                    <a:pt x="0" y="0"/>
                  </a:lnTo>
                  <a:lnTo>
                    <a:pt x="0" y="4176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819" name="Title 1"/>
          <p:cNvSpPr>
            <a:spLocks noGrp="1"/>
          </p:cNvSpPr>
          <p:nvPr>
            <p:ph type="ctrTitle"/>
          </p:nvPr>
        </p:nvSpPr>
        <p:spPr>
          <a:xfrm>
            <a:off x="143340" y="5085184"/>
            <a:ext cx="8544949" cy="1667520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820" name="Subtitle 2"/>
          <p:cNvSpPr>
            <a:spLocks noGrp="1"/>
          </p:cNvSpPr>
          <p:nvPr>
            <p:ph type="subTitle" idx="1"/>
          </p:nvPr>
        </p:nvSpPr>
        <p:spPr>
          <a:xfrm>
            <a:off x="143340" y="2920812"/>
            <a:ext cx="6528725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  <a:lvl2pPr marL="342887" indent="0" algn="ctr">
              <a:buNone/>
              <a:defRPr sz="1500"/>
            </a:lvl2pPr>
            <a:lvl3pPr marL="685775" indent="0" algn="ctr">
              <a:buNone/>
              <a:defRPr sz="1350"/>
            </a:lvl3pPr>
            <a:lvl4pPr marL="1028661" indent="0" algn="ctr">
              <a:buNone/>
              <a:defRPr sz="1200"/>
            </a:lvl4pPr>
            <a:lvl5pPr marL="1371548" indent="0" algn="ctr">
              <a:buNone/>
              <a:defRPr sz="1200"/>
            </a:lvl5pPr>
            <a:lvl6pPr marL="1714436" indent="0" algn="ctr">
              <a:buNone/>
              <a:defRPr sz="1200"/>
            </a:lvl6pPr>
            <a:lvl7pPr marL="2057323" indent="0" algn="ctr">
              <a:buNone/>
              <a:defRPr sz="1200"/>
            </a:lvl7pPr>
            <a:lvl8pPr marL="2400209" indent="0" algn="ctr">
              <a:buNone/>
              <a:defRPr sz="1200"/>
            </a:lvl8pPr>
            <a:lvl9pPr marL="2743096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ראש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קבוצה 1"/>
          <p:cNvGrpSpPr/>
          <p:nvPr userDrawn="1"/>
        </p:nvGrpSpPr>
        <p:grpSpPr>
          <a:xfrm>
            <a:off x="-48683" y="-1"/>
            <a:ext cx="12240683" cy="6858003"/>
            <a:chOff x="-36512" y="-1"/>
            <a:chExt cx="9180512" cy="6858003"/>
          </a:xfrm>
        </p:grpSpPr>
        <p:sp>
          <p:nvSpPr>
            <p:cNvPr id="1048821" name="Freeform 7"/>
            <p:cNvSpPr/>
            <p:nvPr/>
          </p:nvSpPr>
          <p:spPr bwMode="auto">
            <a:xfrm rot="16200000">
              <a:off x="4863205" y="-1477036"/>
              <a:ext cx="327812" cy="8233777"/>
            </a:xfrm>
            <a:custGeom>
              <a:avLst/>
              <a:gdLst>
                <a:gd name="T0" fmla="*/ 2569 w 2569"/>
                <a:gd name="T1" fmla="*/ 0 h 18816"/>
                <a:gd name="T2" fmla="*/ 2 w 2569"/>
                <a:gd name="T3" fmla="*/ 2071 h 18816"/>
                <a:gd name="T4" fmla="*/ 0 w 2569"/>
                <a:gd name="T5" fmla="*/ 2071 h 18816"/>
                <a:gd name="T6" fmla="*/ 0 w 2569"/>
                <a:gd name="T7" fmla="*/ 18816 h 18816"/>
                <a:gd name="T8" fmla="*/ 2 w 2569"/>
                <a:gd name="T9" fmla="*/ 18816 h 18816"/>
                <a:gd name="T10" fmla="*/ 2569 w 2569"/>
                <a:gd name="T11" fmla="*/ 18816 h 18816"/>
                <a:gd name="T12" fmla="*/ 2569 w 2569"/>
                <a:gd name="T13" fmla="*/ 8337 h 18816"/>
                <a:gd name="T14" fmla="*/ 2569 w 2569"/>
                <a:gd name="T15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9" h="18816">
                  <a:moveTo>
                    <a:pt x="2569" y="0"/>
                  </a:moveTo>
                  <a:lnTo>
                    <a:pt x="2" y="2071"/>
                  </a:lnTo>
                  <a:lnTo>
                    <a:pt x="0" y="2071"/>
                  </a:lnTo>
                  <a:lnTo>
                    <a:pt x="0" y="18816"/>
                  </a:lnTo>
                  <a:lnTo>
                    <a:pt x="2" y="18816"/>
                  </a:lnTo>
                  <a:lnTo>
                    <a:pt x="2569" y="18816"/>
                  </a:lnTo>
                  <a:lnTo>
                    <a:pt x="2569" y="8337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2" name="Freeform 8"/>
            <p:cNvSpPr/>
            <p:nvPr/>
          </p:nvSpPr>
          <p:spPr bwMode="auto">
            <a:xfrm rot="16200000">
              <a:off x="4486885" y="-2181167"/>
              <a:ext cx="1080450" cy="8233777"/>
            </a:xfrm>
            <a:custGeom>
              <a:avLst/>
              <a:gdLst>
                <a:gd name="T0" fmla="*/ 8461 w 8461"/>
                <a:gd name="T1" fmla="*/ 0 h 18816"/>
                <a:gd name="T2" fmla="*/ 0 w 8461"/>
                <a:gd name="T3" fmla="*/ 0 h 18816"/>
                <a:gd name="T4" fmla="*/ 0 w 8461"/>
                <a:gd name="T5" fmla="*/ 8337 h 18816"/>
                <a:gd name="T6" fmla="*/ 0 w 8461"/>
                <a:gd name="T7" fmla="*/ 18816 h 18816"/>
                <a:gd name="T8" fmla="*/ 8461 w 8461"/>
                <a:gd name="T9" fmla="*/ 18816 h 18816"/>
                <a:gd name="T10" fmla="*/ 8461 w 8461"/>
                <a:gd name="T11" fmla="*/ 8337 h 18816"/>
                <a:gd name="T12" fmla="*/ 8461 w 8461"/>
                <a:gd name="T13" fmla="*/ 0 h 18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61" h="18816">
                  <a:moveTo>
                    <a:pt x="8461" y="0"/>
                  </a:moveTo>
                  <a:lnTo>
                    <a:pt x="0" y="0"/>
                  </a:lnTo>
                  <a:lnTo>
                    <a:pt x="0" y="8337"/>
                  </a:lnTo>
                  <a:lnTo>
                    <a:pt x="0" y="18816"/>
                  </a:lnTo>
                  <a:lnTo>
                    <a:pt x="8461" y="18816"/>
                  </a:lnTo>
                  <a:lnTo>
                    <a:pt x="8461" y="8337"/>
                  </a:lnTo>
                  <a:lnTo>
                    <a:pt x="8461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3" name="Freeform 10"/>
            <p:cNvSpPr/>
            <p:nvPr/>
          </p:nvSpPr>
          <p:spPr bwMode="auto">
            <a:xfrm rot="16200000">
              <a:off x="4404640" y="-3343862"/>
              <a:ext cx="324237" cy="9154479"/>
            </a:xfrm>
            <a:custGeom>
              <a:avLst/>
              <a:gdLst>
                <a:gd name="T0" fmla="*/ 2541 w 2541"/>
                <a:gd name="T1" fmla="*/ 0 h 20921"/>
                <a:gd name="T2" fmla="*/ 2 w 2541"/>
                <a:gd name="T3" fmla="*/ 2105 h 20921"/>
                <a:gd name="T4" fmla="*/ 0 w 2541"/>
                <a:gd name="T5" fmla="*/ 2105 h 20921"/>
                <a:gd name="T6" fmla="*/ 0 w 2541"/>
                <a:gd name="T7" fmla="*/ 10442 h 20921"/>
                <a:gd name="T8" fmla="*/ 0 w 2541"/>
                <a:gd name="T9" fmla="*/ 20921 h 20921"/>
                <a:gd name="T10" fmla="*/ 2541 w 2541"/>
                <a:gd name="T11" fmla="*/ 20921 h 20921"/>
                <a:gd name="T12" fmla="*/ 2541 w 2541"/>
                <a:gd name="T13" fmla="*/ 4176 h 20921"/>
                <a:gd name="T14" fmla="*/ 2541 w 2541"/>
                <a:gd name="T15" fmla="*/ 0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41" h="20921">
                  <a:moveTo>
                    <a:pt x="2541" y="0"/>
                  </a:moveTo>
                  <a:lnTo>
                    <a:pt x="2" y="2105"/>
                  </a:lnTo>
                  <a:lnTo>
                    <a:pt x="0" y="2105"/>
                  </a:lnTo>
                  <a:lnTo>
                    <a:pt x="0" y="10442"/>
                  </a:lnTo>
                  <a:lnTo>
                    <a:pt x="0" y="20921"/>
                  </a:lnTo>
                  <a:lnTo>
                    <a:pt x="2541" y="20921"/>
                  </a:lnTo>
                  <a:lnTo>
                    <a:pt x="2541" y="4176"/>
                  </a:lnTo>
                  <a:lnTo>
                    <a:pt x="2541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4" name="Freeform 13"/>
            <p:cNvSpPr/>
            <p:nvPr/>
          </p:nvSpPr>
          <p:spPr bwMode="auto">
            <a:xfrm rot="16200000">
              <a:off x="4548851" y="71825"/>
              <a:ext cx="1863216" cy="7327081"/>
            </a:xfrm>
            <a:custGeom>
              <a:avLst/>
              <a:gdLst>
                <a:gd name="T0" fmla="*/ 0 w 14597"/>
                <a:gd name="T1" fmla="*/ 0 h 16745"/>
                <a:gd name="T2" fmla="*/ 0 w 14597"/>
                <a:gd name="T3" fmla="*/ 4076 h 16745"/>
                <a:gd name="T4" fmla="*/ 0 w 14597"/>
                <a:gd name="T5" fmla="*/ 6135 h 16745"/>
                <a:gd name="T6" fmla="*/ 0 w 14597"/>
                <a:gd name="T7" fmla="*/ 16745 h 16745"/>
                <a:gd name="T8" fmla="*/ 14597 w 14597"/>
                <a:gd name="T9" fmla="*/ 16745 h 16745"/>
                <a:gd name="T10" fmla="*/ 14597 w 14597"/>
                <a:gd name="T11" fmla="*/ 0 h 16745"/>
                <a:gd name="T12" fmla="*/ 0 w 14597"/>
                <a:gd name="T13" fmla="*/ 0 h 16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97" h="16745">
                  <a:moveTo>
                    <a:pt x="0" y="0"/>
                  </a:moveTo>
                  <a:lnTo>
                    <a:pt x="0" y="4076"/>
                  </a:lnTo>
                  <a:lnTo>
                    <a:pt x="0" y="6135"/>
                  </a:lnTo>
                  <a:lnTo>
                    <a:pt x="0" y="16745"/>
                  </a:lnTo>
                  <a:lnTo>
                    <a:pt x="14597" y="16745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5" name="Freeform 14"/>
            <p:cNvSpPr/>
            <p:nvPr/>
          </p:nvSpPr>
          <p:spPr bwMode="auto">
            <a:xfrm rot="16200000">
              <a:off x="5891390" y="3605392"/>
              <a:ext cx="1863216" cy="4642003"/>
            </a:xfrm>
            <a:custGeom>
              <a:avLst/>
              <a:gdLst>
                <a:gd name="T0" fmla="*/ 14596 w 14596"/>
                <a:gd name="T1" fmla="*/ 0 h 10610"/>
                <a:gd name="T2" fmla="*/ 0 w 14596"/>
                <a:gd name="T3" fmla="*/ 0 h 10610"/>
                <a:gd name="T4" fmla="*/ 0 w 14596"/>
                <a:gd name="T5" fmla="*/ 10610 h 10610"/>
                <a:gd name="T6" fmla="*/ 14596 w 14596"/>
                <a:gd name="T7" fmla="*/ 10610 h 10610"/>
                <a:gd name="T8" fmla="*/ 14596 w 14596"/>
                <a:gd name="T9" fmla="*/ 13 h 10610"/>
                <a:gd name="T10" fmla="*/ 14596 w 14596"/>
                <a:gd name="T11" fmla="*/ 0 h 10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6" h="10610">
                  <a:moveTo>
                    <a:pt x="14596" y="0"/>
                  </a:moveTo>
                  <a:lnTo>
                    <a:pt x="0" y="0"/>
                  </a:lnTo>
                  <a:lnTo>
                    <a:pt x="0" y="10610"/>
                  </a:lnTo>
                  <a:lnTo>
                    <a:pt x="14596" y="10610"/>
                  </a:lnTo>
                  <a:lnTo>
                    <a:pt x="14596" y="13"/>
                  </a:lnTo>
                  <a:lnTo>
                    <a:pt x="14596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6" name="Freeform 16"/>
            <p:cNvSpPr/>
            <p:nvPr/>
          </p:nvSpPr>
          <p:spPr bwMode="auto">
            <a:xfrm rot="16200000">
              <a:off x="5309552" y="1160338"/>
              <a:ext cx="327812" cy="7341084"/>
            </a:xfrm>
            <a:custGeom>
              <a:avLst/>
              <a:gdLst>
                <a:gd name="T0" fmla="*/ 2568 w 2568"/>
                <a:gd name="T1" fmla="*/ 4110 h 16779"/>
                <a:gd name="T2" fmla="*/ 2568 w 2568"/>
                <a:gd name="T3" fmla="*/ 34 h 16779"/>
                <a:gd name="T4" fmla="*/ 2568 w 2568"/>
                <a:gd name="T5" fmla="*/ 0 h 16779"/>
                <a:gd name="T6" fmla="*/ 2 w 2568"/>
                <a:gd name="T7" fmla="*/ 6169 h 16779"/>
                <a:gd name="T8" fmla="*/ 19 w 2568"/>
                <a:gd name="T9" fmla="*/ 6169 h 16779"/>
                <a:gd name="T10" fmla="*/ 2 w 2568"/>
                <a:gd name="T11" fmla="*/ 6182 h 16779"/>
                <a:gd name="T12" fmla="*/ 0 w 2568"/>
                <a:gd name="T13" fmla="*/ 6182 h 16779"/>
                <a:gd name="T14" fmla="*/ 0 w 2568"/>
                <a:gd name="T15" fmla="*/ 16779 h 16779"/>
                <a:gd name="T16" fmla="*/ 2 w 2568"/>
                <a:gd name="T17" fmla="*/ 16779 h 16779"/>
                <a:gd name="T18" fmla="*/ 2568 w 2568"/>
                <a:gd name="T19" fmla="*/ 16779 h 16779"/>
                <a:gd name="T20" fmla="*/ 2568 w 2568"/>
                <a:gd name="T21" fmla="*/ 6169 h 16779"/>
                <a:gd name="T22" fmla="*/ 2568 w 2568"/>
                <a:gd name="T23" fmla="*/ 4110 h 16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68" h="16779">
                  <a:moveTo>
                    <a:pt x="2568" y="4110"/>
                  </a:moveTo>
                  <a:lnTo>
                    <a:pt x="2568" y="34"/>
                  </a:lnTo>
                  <a:lnTo>
                    <a:pt x="2568" y="0"/>
                  </a:lnTo>
                  <a:lnTo>
                    <a:pt x="2" y="6169"/>
                  </a:lnTo>
                  <a:lnTo>
                    <a:pt x="19" y="6169"/>
                  </a:lnTo>
                  <a:lnTo>
                    <a:pt x="2" y="6182"/>
                  </a:lnTo>
                  <a:lnTo>
                    <a:pt x="0" y="6182"/>
                  </a:lnTo>
                  <a:lnTo>
                    <a:pt x="0" y="16779"/>
                  </a:lnTo>
                  <a:lnTo>
                    <a:pt x="2" y="16779"/>
                  </a:lnTo>
                  <a:lnTo>
                    <a:pt x="2568" y="16779"/>
                  </a:lnTo>
                  <a:lnTo>
                    <a:pt x="2568" y="6169"/>
                  </a:lnTo>
                  <a:lnTo>
                    <a:pt x="2568" y="411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7" name="Freeform 18"/>
            <p:cNvSpPr/>
            <p:nvPr/>
          </p:nvSpPr>
          <p:spPr bwMode="auto">
            <a:xfrm rot="16200000">
              <a:off x="4031131" y="-4041610"/>
              <a:ext cx="1071260" cy="9154477"/>
            </a:xfrm>
            <a:custGeom>
              <a:avLst/>
              <a:gdLst>
                <a:gd name="T0" fmla="*/ 0 w 8393"/>
                <a:gd name="T1" fmla="*/ 4176 h 20921"/>
                <a:gd name="T2" fmla="*/ 0 w 8393"/>
                <a:gd name="T3" fmla="*/ 20921 h 20921"/>
                <a:gd name="T4" fmla="*/ 8393 w 8393"/>
                <a:gd name="T5" fmla="*/ 20921 h 20921"/>
                <a:gd name="T6" fmla="*/ 8393 w 8393"/>
                <a:gd name="T7" fmla="*/ 4176 h 20921"/>
                <a:gd name="T8" fmla="*/ 8393 w 8393"/>
                <a:gd name="T9" fmla="*/ 0 h 20921"/>
                <a:gd name="T10" fmla="*/ 0 w 8393"/>
                <a:gd name="T11" fmla="*/ 0 h 20921"/>
                <a:gd name="T12" fmla="*/ 0 w 8393"/>
                <a:gd name="T13" fmla="*/ 4176 h 20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93" h="20921">
                  <a:moveTo>
                    <a:pt x="0" y="4176"/>
                  </a:moveTo>
                  <a:lnTo>
                    <a:pt x="0" y="20921"/>
                  </a:lnTo>
                  <a:lnTo>
                    <a:pt x="8393" y="20921"/>
                  </a:lnTo>
                  <a:lnTo>
                    <a:pt x="8393" y="4176"/>
                  </a:lnTo>
                  <a:lnTo>
                    <a:pt x="8393" y="0"/>
                  </a:lnTo>
                  <a:lnTo>
                    <a:pt x="0" y="0"/>
                  </a:lnTo>
                  <a:lnTo>
                    <a:pt x="0" y="4176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8" name="Freeform 5"/>
            <p:cNvSpPr/>
            <p:nvPr/>
          </p:nvSpPr>
          <p:spPr bwMode="auto">
            <a:xfrm rot="16200000">
              <a:off x="1647218" y="817140"/>
              <a:ext cx="327812" cy="3645425"/>
            </a:xfrm>
            <a:custGeom>
              <a:avLst/>
              <a:gdLst>
                <a:gd name="T0" fmla="*/ 0 w 2569"/>
                <a:gd name="T1" fmla="*/ 0 h 21654"/>
                <a:gd name="T2" fmla="*/ 0 w 2569"/>
                <a:gd name="T3" fmla="*/ 21654 h 21654"/>
                <a:gd name="T4" fmla="*/ 2 w 2569"/>
                <a:gd name="T5" fmla="*/ 21654 h 21654"/>
                <a:gd name="T6" fmla="*/ 2569 w 2569"/>
                <a:gd name="T7" fmla="*/ 19583 h 21654"/>
                <a:gd name="T8" fmla="*/ 2569 w 2569"/>
                <a:gd name="T9" fmla="*/ 0 h 21654"/>
                <a:gd name="T10" fmla="*/ 0 w 2569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9" h="21654">
                  <a:moveTo>
                    <a:pt x="0" y="0"/>
                  </a:moveTo>
                  <a:lnTo>
                    <a:pt x="0" y="21654"/>
                  </a:lnTo>
                  <a:lnTo>
                    <a:pt x="2" y="21654"/>
                  </a:lnTo>
                  <a:lnTo>
                    <a:pt x="2569" y="19583"/>
                  </a:lnTo>
                  <a:lnTo>
                    <a:pt x="25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29" name="Rectangle 6"/>
            <p:cNvSpPr>
              <a:spLocks noChangeArrowheads="1"/>
            </p:cNvSpPr>
            <p:nvPr/>
          </p:nvSpPr>
          <p:spPr bwMode="auto">
            <a:xfrm rot="16200000">
              <a:off x="1097614" y="287404"/>
              <a:ext cx="1080450" cy="329663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30" name="Freeform 9"/>
            <p:cNvSpPr/>
            <p:nvPr/>
          </p:nvSpPr>
          <p:spPr bwMode="auto">
            <a:xfrm rot="16200000">
              <a:off x="1475720" y="-414944"/>
              <a:ext cx="324237" cy="3296640"/>
            </a:xfrm>
            <a:custGeom>
              <a:avLst/>
              <a:gdLst>
                <a:gd name="T0" fmla="*/ 0 w 2541"/>
                <a:gd name="T1" fmla="*/ 19583 h 19583"/>
                <a:gd name="T2" fmla="*/ 2 w 2541"/>
                <a:gd name="T3" fmla="*/ 19583 h 19583"/>
                <a:gd name="T4" fmla="*/ 2541 w 2541"/>
                <a:gd name="T5" fmla="*/ 17478 h 19583"/>
                <a:gd name="T6" fmla="*/ 2541 w 2541"/>
                <a:gd name="T7" fmla="*/ 0 h 19583"/>
                <a:gd name="T8" fmla="*/ 0 w 2541"/>
                <a:gd name="T9" fmla="*/ 0 h 19583"/>
                <a:gd name="T10" fmla="*/ 0 w 2541"/>
                <a:gd name="T11" fmla="*/ 19583 h 19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1" h="19583">
                  <a:moveTo>
                    <a:pt x="0" y="19583"/>
                  </a:moveTo>
                  <a:lnTo>
                    <a:pt x="2" y="19583"/>
                  </a:lnTo>
                  <a:lnTo>
                    <a:pt x="2541" y="17478"/>
                  </a:lnTo>
                  <a:lnTo>
                    <a:pt x="2541" y="0"/>
                  </a:lnTo>
                  <a:lnTo>
                    <a:pt x="0" y="0"/>
                  </a:lnTo>
                  <a:lnTo>
                    <a:pt x="0" y="19583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31" name="Rectangle 11"/>
            <p:cNvSpPr>
              <a:spLocks noChangeArrowheads="1"/>
            </p:cNvSpPr>
            <p:nvPr/>
          </p:nvSpPr>
          <p:spPr bwMode="auto">
            <a:xfrm rot="16200000">
              <a:off x="899090" y="-935602"/>
              <a:ext cx="1071260" cy="294246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32" name="Freeform 12"/>
            <p:cNvSpPr/>
            <p:nvPr/>
          </p:nvSpPr>
          <p:spPr bwMode="auto">
            <a:xfrm rot="16200000">
              <a:off x="879515" y="1912652"/>
              <a:ext cx="1863216" cy="3645423"/>
            </a:xfrm>
            <a:custGeom>
              <a:avLst/>
              <a:gdLst>
                <a:gd name="T0" fmla="*/ 0 w 14597"/>
                <a:gd name="T1" fmla="*/ 0 h 21654"/>
                <a:gd name="T2" fmla="*/ 0 w 14597"/>
                <a:gd name="T3" fmla="*/ 21620 h 21654"/>
                <a:gd name="T4" fmla="*/ 0 w 14597"/>
                <a:gd name="T5" fmla="*/ 21654 h 21654"/>
                <a:gd name="T6" fmla="*/ 14597 w 14597"/>
                <a:gd name="T7" fmla="*/ 21654 h 21654"/>
                <a:gd name="T8" fmla="*/ 14597 w 14597"/>
                <a:gd name="T9" fmla="*/ 0 h 21654"/>
                <a:gd name="T10" fmla="*/ 0 w 14597"/>
                <a:gd name="T11" fmla="*/ 0 h 2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97" h="21654">
                  <a:moveTo>
                    <a:pt x="0" y="0"/>
                  </a:moveTo>
                  <a:lnTo>
                    <a:pt x="0" y="21620"/>
                  </a:lnTo>
                  <a:lnTo>
                    <a:pt x="0" y="21654"/>
                  </a:lnTo>
                  <a:lnTo>
                    <a:pt x="14597" y="21654"/>
                  </a:lnTo>
                  <a:lnTo>
                    <a:pt x="145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33" name="Freeform 15"/>
            <p:cNvSpPr/>
            <p:nvPr/>
          </p:nvSpPr>
          <p:spPr bwMode="auto">
            <a:xfrm rot="16200000">
              <a:off x="2160377" y="2491722"/>
              <a:ext cx="327812" cy="4678315"/>
            </a:xfrm>
            <a:custGeom>
              <a:avLst/>
              <a:gdLst>
                <a:gd name="T0" fmla="*/ 0 w 2568"/>
                <a:gd name="T1" fmla="*/ 0 h 27789"/>
                <a:gd name="T2" fmla="*/ 0 w 2568"/>
                <a:gd name="T3" fmla="*/ 27789 h 27789"/>
                <a:gd name="T4" fmla="*/ 2 w 2568"/>
                <a:gd name="T5" fmla="*/ 27789 h 27789"/>
                <a:gd name="T6" fmla="*/ 2568 w 2568"/>
                <a:gd name="T7" fmla="*/ 21620 h 27789"/>
                <a:gd name="T8" fmla="*/ 2568 w 2568"/>
                <a:gd name="T9" fmla="*/ 0 h 27789"/>
                <a:gd name="T10" fmla="*/ 0 w 2568"/>
                <a:gd name="T11" fmla="*/ 0 h 27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8" h="27789">
                  <a:moveTo>
                    <a:pt x="0" y="0"/>
                  </a:moveTo>
                  <a:lnTo>
                    <a:pt x="0" y="27789"/>
                  </a:lnTo>
                  <a:lnTo>
                    <a:pt x="2" y="27789"/>
                  </a:lnTo>
                  <a:lnTo>
                    <a:pt x="2568" y="21620"/>
                  </a:lnTo>
                  <a:lnTo>
                    <a:pt x="25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834" name="Rectangle 17"/>
            <p:cNvSpPr>
              <a:spLocks noChangeArrowheads="1"/>
            </p:cNvSpPr>
            <p:nvPr/>
          </p:nvSpPr>
          <p:spPr bwMode="auto">
            <a:xfrm rot="16200000">
              <a:off x="1392675" y="3587235"/>
              <a:ext cx="1863216" cy="46783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83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tx1"/>
                </a:solidFill>
              </a:defRPr>
            </a:lvl1pPr>
          </a:lstStyle>
          <a:p>
            <a:fld id="{6C04A724-FEBB-4D21-B3F6-DB60EC38A323}" type="datetime8">
              <a:rPr lang="he-IL" smtClean="0"/>
              <a:t>19 אוקטובר 25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רש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קבוצה 9"/>
          <p:cNvGrpSpPr/>
          <p:nvPr userDrawn="1"/>
        </p:nvGrpSpPr>
        <p:grpSpPr>
          <a:xfrm>
            <a:off x="0" y="-85700"/>
            <a:ext cx="12192000" cy="1858516"/>
            <a:chOff x="0" y="-85700"/>
            <a:chExt cx="9144000" cy="1858516"/>
          </a:xfrm>
        </p:grpSpPr>
        <p:sp>
          <p:nvSpPr>
            <p:cNvPr id="1048705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706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707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pic>
          <p:nvPicPr>
            <p:cNvPr id="2097167" name="Picture 5"/>
            <p:cNvPicPr preferRelativeResize="0">
              <a:picLocks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85700"/>
              <a:ext cx="1350000" cy="1800000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48708" name="מלבן 14"/>
            <p:cNvSpPr/>
            <p:nvPr userDrawn="1"/>
          </p:nvSpPr>
          <p:spPr>
            <a:xfrm>
              <a:off x="2123728" y="1124744"/>
              <a:ext cx="7020272" cy="64807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048709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 b="1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1048710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  <a:lvl2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2pPr>
            <a:lvl3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3pPr>
            <a:lvl4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4pPr>
            <a:lvl5pPr algn="r" rtl="1">
              <a:defRPr>
                <a:latin typeface="David" panose="020E0502060401010101" pitchFamily="34" charset="-79"/>
                <a:cs typeface="David" panose="020E0502060401010101" pitchFamily="34" charset="-79"/>
              </a:defRPr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711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E5FD324C-054B-4083-9C84-72D137E7A4D6}" type="datetime8">
              <a:rPr lang="he-IL" smtClean="0"/>
              <a:t>19 אוקטובר 25</a:t>
            </a:fld>
            <a:endParaRPr lang="en-US"/>
          </a:p>
        </p:txBody>
      </p:sp>
      <p:sp>
        <p:nvSpPr>
          <p:cNvPr id="1048712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endParaRPr lang="en-US"/>
          </a:p>
        </p:txBody>
      </p:sp>
      <p:sp>
        <p:nvSpPr>
          <p:cNvPr id="1048713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6244C5EA-8892-42AB-86F4-7190273B122D}" type="slidenum">
              <a:rPr lang="he-IL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מקטע עליון רש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6" name="כותרת 1"/>
          <p:cNvSpPr>
            <a:spLocks noGrp="1"/>
          </p:cNvSpPr>
          <p:nvPr>
            <p:ph type="title"/>
          </p:nvPr>
        </p:nvSpPr>
        <p:spPr>
          <a:xfrm>
            <a:off x="963084" y="4406919"/>
            <a:ext cx="10363200" cy="1362075"/>
          </a:xfrm>
        </p:spPr>
        <p:txBody>
          <a:bodyPr anchor="t"/>
          <a:lstStyle>
            <a:lvl1pPr algn="ctr" rtl="1">
              <a:defRPr sz="3000" b="1" cap="all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797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 algn="ctr" rtl="1">
              <a:buNone/>
              <a:defRPr sz="1500">
                <a:latin typeface="David" panose="020E0502060401010101" pitchFamily="34" charset="-79"/>
                <a:cs typeface="David" panose="020E0502060401010101" pitchFamily="34" charset="-79"/>
              </a:defRPr>
            </a:lvl1pPr>
            <a:lvl2pPr marL="342887" indent="0">
              <a:buNone/>
              <a:defRPr sz="1350"/>
            </a:lvl2pPr>
            <a:lvl3pPr marL="685775" indent="0">
              <a:buNone/>
              <a:defRPr sz="1200"/>
            </a:lvl3pPr>
            <a:lvl4pPr marL="1028661" indent="0">
              <a:buNone/>
              <a:defRPr sz="1050"/>
            </a:lvl4pPr>
            <a:lvl5pPr marL="1371548" indent="0">
              <a:buNone/>
              <a:defRPr sz="1050"/>
            </a:lvl5pPr>
            <a:lvl6pPr marL="1714436" indent="0">
              <a:buNone/>
              <a:defRPr sz="1050"/>
            </a:lvl6pPr>
            <a:lvl7pPr marL="2057323" indent="0">
              <a:buNone/>
              <a:defRPr sz="1050"/>
            </a:lvl7pPr>
            <a:lvl8pPr marL="2400209" indent="0">
              <a:buNone/>
              <a:defRPr sz="1050"/>
            </a:lvl8pPr>
            <a:lvl9pPr marL="2743096" indent="0">
              <a:buNone/>
              <a:defRPr sz="10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1048798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8FCF3849-EE7A-48E1-88A7-0930CBDA702A}" type="datetime8">
              <a:rPr lang="he-IL" smtClean="0"/>
              <a:t>19 אוקטובר 25</a:t>
            </a:fld>
            <a:endParaRPr lang="en-US"/>
          </a:p>
        </p:txBody>
      </p:sp>
      <p:sp>
        <p:nvSpPr>
          <p:cNvPr id="1048799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endParaRPr lang="en-US"/>
          </a:p>
        </p:txBody>
      </p:sp>
      <p:sp>
        <p:nvSpPr>
          <p:cNvPr id="1048800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fld id="{19A55DA4-F74A-4C7B-917C-84209639D718}" type="slidenum">
              <a:rPr lang="he-IL" smtClean="0"/>
              <a:t>‹#›</a:t>
            </a:fld>
            <a:endParaRPr lang="en-US"/>
          </a:p>
        </p:txBody>
      </p:sp>
      <p:grpSp>
        <p:nvGrpSpPr>
          <p:cNvPr id="122" name="קבוצה 14"/>
          <p:cNvGrpSpPr/>
          <p:nvPr userDrawn="1"/>
        </p:nvGrpSpPr>
        <p:grpSpPr>
          <a:xfrm>
            <a:off x="-343512" y="-85700"/>
            <a:ext cx="12535512" cy="1944216"/>
            <a:chOff x="-257634" y="-85700"/>
            <a:chExt cx="9401634" cy="1944216"/>
          </a:xfrm>
        </p:grpSpPr>
        <p:sp>
          <p:nvSpPr>
            <p:cNvPr id="1048801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802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8803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pic>
          <p:nvPicPr>
            <p:cNvPr id="2097168" name="Picture 5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257634" y="-85700"/>
              <a:ext cx="1944216" cy="1944216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48804" name="מלבן 13"/>
            <p:cNvSpPr/>
            <p:nvPr userDrawn="1"/>
          </p:nvSpPr>
          <p:spPr>
            <a:xfrm>
              <a:off x="2123728" y="1124744"/>
              <a:ext cx="7020272" cy="64807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/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roup 18"/>
          <p:cNvGrpSpPr/>
          <p:nvPr userDrawn="1"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1048741" name="Freeform 5"/>
            <p:cNvSpPr/>
            <p:nvPr/>
          </p:nvSpPr>
          <p:spPr bwMode="auto">
            <a:xfrm>
              <a:off x="5681073" y="3428293"/>
              <a:ext cx="405122" cy="1371034"/>
            </a:xfrm>
            <a:custGeom>
              <a:avLst/>
              <a:gdLst>
                <a:gd name="T0" fmla="*/ 0 w 2424"/>
                <a:gd name="T1" fmla="*/ 0 h 7748"/>
                <a:gd name="T2" fmla="*/ 0 w 2424"/>
                <a:gd name="T3" fmla="*/ 7748 h 7748"/>
                <a:gd name="T4" fmla="*/ 2 w 2424"/>
                <a:gd name="T5" fmla="*/ 7748 h 7748"/>
                <a:gd name="T6" fmla="*/ 2424 w 2424"/>
                <a:gd name="T7" fmla="*/ 5809 h 7748"/>
                <a:gd name="T8" fmla="*/ 2424 w 2424"/>
                <a:gd name="T9" fmla="*/ 0 h 7748"/>
                <a:gd name="T10" fmla="*/ 0 w 2424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4" h="7748">
                  <a:moveTo>
                    <a:pt x="0" y="0"/>
                  </a:moveTo>
                  <a:lnTo>
                    <a:pt x="0" y="7748"/>
                  </a:lnTo>
                  <a:lnTo>
                    <a:pt x="2" y="7748"/>
                  </a:lnTo>
                  <a:lnTo>
                    <a:pt x="2424" y="5809"/>
                  </a:lnTo>
                  <a:lnTo>
                    <a:pt x="24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2" name="Rectangle 6"/>
            <p:cNvSpPr>
              <a:spLocks noChangeArrowheads="1"/>
            </p:cNvSpPr>
            <p:nvPr/>
          </p:nvSpPr>
          <p:spPr bwMode="auto">
            <a:xfrm>
              <a:off x="6086195" y="3428293"/>
              <a:ext cx="1334364" cy="102863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3" name="Freeform 7"/>
            <p:cNvSpPr/>
            <p:nvPr/>
          </p:nvSpPr>
          <p:spPr bwMode="auto">
            <a:xfrm>
              <a:off x="5681073" y="4456922"/>
              <a:ext cx="405122" cy="2401078"/>
            </a:xfrm>
            <a:custGeom>
              <a:avLst/>
              <a:gdLst>
                <a:gd name="T0" fmla="*/ 2424 w 2424"/>
                <a:gd name="T1" fmla="*/ 0 h 13579"/>
                <a:gd name="T2" fmla="*/ 2 w 2424"/>
                <a:gd name="T3" fmla="*/ 1939 h 13579"/>
                <a:gd name="T4" fmla="*/ 0 w 2424"/>
                <a:gd name="T5" fmla="*/ 1939 h 13579"/>
                <a:gd name="T6" fmla="*/ 0 w 2424"/>
                <a:gd name="T7" fmla="*/ 13579 h 13579"/>
                <a:gd name="T8" fmla="*/ 2 w 2424"/>
                <a:gd name="T9" fmla="*/ 13579 h 13579"/>
                <a:gd name="T10" fmla="*/ 2424 w 2424"/>
                <a:gd name="T11" fmla="*/ 13579 h 13579"/>
                <a:gd name="T12" fmla="*/ 2424 w 2424"/>
                <a:gd name="T13" fmla="*/ 7805 h 13579"/>
                <a:gd name="T14" fmla="*/ 2424 w 2424"/>
                <a:gd name="T15" fmla="*/ 0 h 13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24" h="13579">
                  <a:moveTo>
                    <a:pt x="2424" y="0"/>
                  </a:moveTo>
                  <a:lnTo>
                    <a:pt x="2" y="1939"/>
                  </a:lnTo>
                  <a:lnTo>
                    <a:pt x="0" y="1939"/>
                  </a:lnTo>
                  <a:lnTo>
                    <a:pt x="0" y="13579"/>
                  </a:lnTo>
                  <a:lnTo>
                    <a:pt x="2" y="13579"/>
                  </a:lnTo>
                  <a:lnTo>
                    <a:pt x="2424" y="13579"/>
                  </a:lnTo>
                  <a:lnTo>
                    <a:pt x="2424" y="7805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4" name="Freeform 8"/>
            <p:cNvSpPr/>
            <p:nvPr/>
          </p:nvSpPr>
          <p:spPr bwMode="auto">
            <a:xfrm>
              <a:off x="6086195" y="4456922"/>
              <a:ext cx="1334364" cy="2401078"/>
            </a:xfrm>
            <a:custGeom>
              <a:avLst/>
              <a:gdLst>
                <a:gd name="T0" fmla="*/ 7982 w 7982"/>
                <a:gd name="T1" fmla="*/ 0 h 13579"/>
                <a:gd name="T2" fmla="*/ 0 w 7982"/>
                <a:gd name="T3" fmla="*/ 0 h 13579"/>
                <a:gd name="T4" fmla="*/ 0 w 7982"/>
                <a:gd name="T5" fmla="*/ 7805 h 13579"/>
                <a:gd name="T6" fmla="*/ 0 w 7982"/>
                <a:gd name="T7" fmla="*/ 13579 h 13579"/>
                <a:gd name="T8" fmla="*/ 7982 w 7982"/>
                <a:gd name="T9" fmla="*/ 13579 h 13579"/>
                <a:gd name="T10" fmla="*/ 7982 w 7982"/>
                <a:gd name="T11" fmla="*/ 7805 h 13579"/>
                <a:gd name="T12" fmla="*/ 7982 w 7982"/>
                <a:gd name="T13" fmla="*/ 0 h 13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82" h="13579">
                  <a:moveTo>
                    <a:pt x="7982" y="0"/>
                  </a:moveTo>
                  <a:lnTo>
                    <a:pt x="0" y="0"/>
                  </a:lnTo>
                  <a:lnTo>
                    <a:pt x="0" y="7805"/>
                  </a:lnTo>
                  <a:lnTo>
                    <a:pt x="0" y="13579"/>
                  </a:lnTo>
                  <a:lnTo>
                    <a:pt x="7982" y="13579"/>
                  </a:lnTo>
                  <a:lnTo>
                    <a:pt x="7982" y="7805"/>
                  </a:lnTo>
                  <a:lnTo>
                    <a:pt x="7982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5" name="Freeform 9"/>
            <p:cNvSpPr/>
            <p:nvPr/>
          </p:nvSpPr>
          <p:spPr bwMode="auto">
            <a:xfrm>
              <a:off x="7420559" y="3428293"/>
              <a:ext cx="400443" cy="1028630"/>
            </a:xfrm>
            <a:custGeom>
              <a:avLst/>
              <a:gdLst>
                <a:gd name="T0" fmla="*/ 0 w 2397"/>
                <a:gd name="T1" fmla="*/ 5809 h 5809"/>
                <a:gd name="T2" fmla="*/ 1 w 2397"/>
                <a:gd name="T3" fmla="*/ 5809 h 5809"/>
                <a:gd name="T4" fmla="*/ 2397 w 2397"/>
                <a:gd name="T5" fmla="*/ 3839 h 5809"/>
                <a:gd name="T6" fmla="*/ 2397 w 2397"/>
                <a:gd name="T7" fmla="*/ 0 h 5809"/>
                <a:gd name="T8" fmla="*/ 0 w 2397"/>
                <a:gd name="T9" fmla="*/ 0 h 5809"/>
                <a:gd name="T10" fmla="*/ 0 w 2397"/>
                <a:gd name="T11" fmla="*/ 5809 h 5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7" h="5809">
                  <a:moveTo>
                    <a:pt x="0" y="5809"/>
                  </a:moveTo>
                  <a:lnTo>
                    <a:pt x="1" y="5809"/>
                  </a:lnTo>
                  <a:lnTo>
                    <a:pt x="2397" y="3839"/>
                  </a:lnTo>
                  <a:lnTo>
                    <a:pt x="2397" y="0"/>
                  </a:lnTo>
                  <a:lnTo>
                    <a:pt x="0" y="0"/>
                  </a:lnTo>
                  <a:lnTo>
                    <a:pt x="0" y="5809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6" name="Freeform 10"/>
            <p:cNvSpPr/>
            <p:nvPr/>
          </p:nvSpPr>
          <p:spPr bwMode="auto">
            <a:xfrm>
              <a:off x="7420559" y="4107443"/>
              <a:ext cx="400443" cy="2750557"/>
            </a:xfrm>
            <a:custGeom>
              <a:avLst/>
              <a:gdLst>
                <a:gd name="T0" fmla="*/ 2397 w 2397"/>
                <a:gd name="T1" fmla="*/ 0 h 15549"/>
                <a:gd name="T2" fmla="*/ 1 w 2397"/>
                <a:gd name="T3" fmla="*/ 1970 h 15549"/>
                <a:gd name="T4" fmla="*/ 0 w 2397"/>
                <a:gd name="T5" fmla="*/ 1970 h 15549"/>
                <a:gd name="T6" fmla="*/ 0 w 2397"/>
                <a:gd name="T7" fmla="*/ 9775 h 15549"/>
                <a:gd name="T8" fmla="*/ 0 w 2397"/>
                <a:gd name="T9" fmla="*/ 15549 h 15549"/>
                <a:gd name="T10" fmla="*/ 2397 w 2397"/>
                <a:gd name="T11" fmla="*/ 15549 h 15549"/>
                <a:gd name="T12" fmla="*/ 2397 w 2397"/>
                <a:gd name="T13" fmla="*/ 3909 h 15549"/>
                <a:gd name="T14" fmla="*/ 2397 w 2397"/>
                <a:gd name="T15" fmla="*/ 0 h 15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97" h="15549">
                  <a:moveTo>
                    <a:pt x="2397" y="0"/>
                  </a:moveTo>
                  <a:lnTo>
                    <a:pt x="1" y="1970"/>
                  </a:lnTo>
                  <a:lnTo>
                    <a:pt x="0" y="1970"/>
                  </a:lnTo>
                  <a:lnTo>
                    <a:pt x="0" y="9775"/>
                  </a:lnTo>
                  <a:lnTo>
                    <a:pt x="0" y="15549"/>
                  </a:lnTo>
                  <a:lnTo>
                    <a:pt x="2397" y="15549"/>
                  </a:lnTo>
                  <a:lnTo>
                    <a:pt x="2397" y="3909"/>
                  </a:lnTo>
                  <a:lnTo>
                    <a:pt x="2397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7" name="Rectangle 11"/>
            <p:cNvSpPr>
              <a:spLocks noChangeArrowheads="1"/>
            </p:cNvSpPr>
            <p:nvPr/>
          </p:nvSpPr>
          <p:spPr bwMode="auto">
            <a:xfrm>
              <a:off x="7821001" y="3428293"/>
              <a:ext cx="1322999" cy="67915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8" name="Freeform 12"/>
            <p:cNvSpPr/>
            <p:nvPr/>
          </p:nvSpPr>
          <p:spPr bwMode="auto">
            <a:xfrm>
              <a:off x="3379362" y="3428293"/>
              <a:ext cx="2301710" cy="1371034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49" name="Freeform 13"/>
            <p:cNvSpPr/>
            <p:nvPr/>
          </p:nvSpPr>
          <p:spPr bwMode="auto">
            <a:xfrm>
              <a:off x="3379362" y="4799326"/>
              <a:ext cx="2301710" cy="2058674"/>
            </a:xfrm>
            <a:custGeom>
              <a:avLst/>
              <a:gdLst>
                <a:gd name="T0" fmla="*/ 0 w 13770"/>
                <a:gd name="T1" fmla="*/ 0 h 11640"/>
                <a:gd name="T2" fmla="*/ 0 w 13770"/>
                <a:gd name="T3" fmla="*/ 3816 h 11640"/>
                <a:gd name="T4" fmla="*/ 0 w 13770"/>
                <a:gd name="T5" fmla="*/ 5743 h 11640"/>
                <a:gd name="T6" fmla="*/ 0 w 13770"/>
                <a:gd name="T7" fmla="*/ 11640 h 11640"/>
                <a:gd name="T8" fmla="*/ 13770 w 13770"/>
                <a:gd name="T9" fmla="*/ 11640 h 11640"/>
                <a:gd name="T10" fmla="*/ 13770 w 13770"/>
                <a:gd name="T11" fmla="*/ 0 h 11640"/>
                <a:gd name="T12" fmla="*/ 0 w 13770"/>
                <a:gd name="T13" fmla="*/ 0 h 1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770" h="11640">
                  <a:moveTo>
                    <a:pt x="0" y="0"/>
                  </a:moveTo>
                  <a:lnTo>
                    <a:pt x="0" y="3816"/>
                  </a:lnTo>
                  <a:lnTo>
                    <a:pt x="0" y="5743"/>
                  </a:lnTo>
                  <a:lnTo>
                    <a:pt x="0" y="11640"/>
                  </a:lnTo>
                  <a:lnTo>
                    <a:pt x="13770" y="11640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0" name="Freeform 14"/>
            <p:cNvSpPr/>
            <p:nvPr/>
          </p:nvSpPr>
          <p:spPr bwMode="auto">
            <a:xfrm>
              <a:off x="0" y="5815221"/>
              <a:ext cx="2974909" cy="1042779"/>
            </a:xfrm>
            <a:custGeom>
              <a:avLst/>
              <a:gdLst>
                <a:gd name="T0" fmla="*/ 17799 w 17799"/>
                <a:gd name="T1" fmla="*/ 0 h 5897"/>
                <a:gd name="T2" fmla="*/ 0 w 17799"/>
                <a:gd name="T3" fmla="*/ 0 h 5897"/>
                <a:gd name="T4" fmla="*/ 0 w 17799"/>
                <a:gd name="T5" fmla="*/ 5897 h 5897"/>
                <a:gd name="T6" fmla="*/ 17799 w 17799"/>
                <a:gd name="T7" fmla="*/ 5897 h 5897"/>
                <a:gd name="T8" fmla="*/ 17799 w 17799"/>
                <a:gd name="T9" fmla="*/ 12 h 5897"/>
                <a:gd name="T10" fmla="*/ 17799 w 17799"/>
                <a:gd name="T11" fmla="*/ 0 h 5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99" h="5897">
                  <a:moveTo>
                    <a:pt x="17799" y="0"/>
                  </a:moveTo>
                  <a:lnTo>
                    <a:pt x="0" y="0"/>
                  </a:lnTo>
                  <a:lnTo>
                    <a:pt x="0" y="5897"/>
                  </a:lnTo>
                  <a:lnTo>
                    <a:pt x="17799" y="5897"/>
                  </a:lnTo>
                  <a:lnTo>
                    <a:pt x="17799" y="12"/>
                  </a:lnTo>
                  <a:lnTo>
                    <a:pt x="17799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1" name="Freeform 15"/>
            <p:cNvSpPr/>
            <p:nvPr/>
          </p:nvSpPr>
          <p:spPr bwMode="auto">
            <a:xfrm>
              <a:off x="2974909" y="3428293"/>
              <a:ext cx="404454" cy="2386930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2" name="Freeform 16"/>
            <p:cNvSpPr/>
            <p:nvPr/>
          </p:nvSpPr>
          <p:spPr bwMode="auto">
            <a:xfrm>
              <a:off x="2974909" y="4793667"/>
              <a:ext cx="404454" cy="2064333"/>
            </a:xfrm>
            <a:custGeom>
              <a:avLst/>
              <a:gdLst>
                <a:gd name="T0" fmla="*/ 2423 w 2423"/>
                <a:gd name="T1" fmla="*/ 3849 h 11673"/>
                <a:gd name="T2" fmla="*/ 2423 w 2423"/>
                <a:gd name="T3" fmla="*/ 33 h 11673"/>
                <a:gd name="T4" fmla="*/ 2423 w 2423"/>
                <a:gd name="T5" fmla="*/ 0 h 11673"/>
                <a:gd name="T6" fmla="*/ 1 w 2423"/>
                <a:gd name="T7" fmla="*/ 5776 h 11673"/>
                <a:gd name="T8" fmla="*/ 17 w 2423"/>
                <a:gd name="T9" fmla="*/ 5776 h 11673"/>
                <a:gd name="T10" fmla="*/ 1 w 2423"/>
                <a:gd name="T11" fmla="*/ 5788 h 11673"/>
                <a:gd name="T12" fmla="*/ 0 w 2423"/>
                <a:gd name="T13" fmla="*/ 5788 h 11673"/>
                <a:gd name="T14" fmla="*/ 0 w 2423"/>
                <a:gd name="T15" fmla="*/ 11673 h 11673"/>
                <a:gd name="T16" fmla="*/ 1 w 2423"/>
                <a:gd name="T17" fmla="*/ 11673 h 11673"/>
                <a:gd name="T18" fmla="*/ 2423 w 2423"/>
                <a:gd name="T19" fmla="*/ 11673 h 11673"/>
                <a:gd name="T20" fmla="*/ 2423 w 2423"/>
                <a:gd name="T21" fmla="*/ 5776 h 11673"/>
                <a:gd name="T22" fmla="*/ 2423 w 2423"/>
                <a:gd name="T23" fmla="*/ 3849 h 1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23" h="11673">
                  <a:moveTo>
                    <a:pt x="2423" y="3849"/>
                  </a:moveTo>
                  <a:lnTo>
                    <a:pt x="2423" y="33"/>
                  </a:lnTo>
                  <a:lnTo>
                    <a:pt x="2423" y="0"/>
                  </a:lnTo>
                  <a:lnTo>
                    <a:pt x="1" y="5776"/>
                  </a:lnTo>
                  <a:lnTo>
                    <a:pt x="17" y="5776"/>
                  </a:lnTo>
                  <a:lnTo>
                    <a:pt x="1" y="5788"/>
                  </a:lnTo>
                  <a:lnTo>
                    <a:pt x="0" y="5788"/>
                  </a:lnTo>
                  <a:lnTo>
                    <a:pt x="0" y="11673"/>
                  </a:lnTo>
                  <a:lnTo>
                    <a:pt x="1" y="11673"/>
                  </a:lnTo>
                  <a:lnTo>
                    <a:pt x="2423" y="11673"/>
                  </a:lnTo>
                  <a:lnTo>
                    <a:pt x="2423" y="5776"/>
                  </a:lnTo>
                  <a:lnTo>
                    <a:pt x="2423" y="3849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3" name="Rectangle 17"/>
            <p:cNvSpPr>
              <a:spLocks noChangeArrowheads="1"/>
            </p:cNvSpPr>
            <p:nvPr/>
          </p:nvSpPr>
          <p:spPr bwMode="auto">
            <a:xfrm>
              <a:off x="0" y="3428293"/>
              <a:ext cx="2974909" cy="238693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4" name="Freeform 18"/>
            <p:cNvSpPr/>
            <p:nvPr/>
          </p:nvSpPr>
          <p:spPr bwMode="auto">
            <a:xfrm>
              <a:off x="7821001" y="4107443"/>
              <a:ext cx="1322999" cy="2750557"/>
            </a:xfrm>
            <a:custGeom>
              <a:avLst/>
              <a:gdLst>
                <a:gd name="T0" fmla="*/ 0 w 7917"/>
                <a:gd name="T1" fmla="*/ 3909 h 15549"/>
                <a:gd name="T2" fmla="*/ 0 w 7917"/>
                <a:gd name="T3" fmla="*/ 15549 h 15549"/>
                <a:gd name="T4" fmla="*/ 7917 w 7917"/>
                <a:gd name="T5" fmla="*/ 15549 h 15549"/>
                <a:gd name="T6" fmla="*/ 7917 w 7917"/>
                <a:gd name="T7" fmla="*/ 3909 h 15549"/>
                <a:gd name="T8" fmla="*/ 7917 w 7917"/>
                <a:gd name="T9" fmla="*/ 0 h 15549"/>
                <a:gd name="T10" fmla="*/ 0 w 7917"/>
                <a:gd name="T11" fmla="*/ 0 h 15549"/>
                <a:gd name="T12" fmla="*/ 0 w 7917"/>
                <a:gd name="T13" fmla="*/ 3909 h 15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17" h="15549">
                  <a:moveTo>
                    <a:pt x="0" y="3909"/>
                  </a:moveTo>
                  <a:lnTo>
                    <a:pt x="0" y="15549"/>
                  </a:lnTo>
                  <a:lnTo>
                    <a:pt x="7917" y="15549"/>
                  </a:lnTo>
                  <a:lnTo>
                    <a:pt x="7917" y="3909"/>
                  </a:lnTo>
                  <a:lnTo>
                    <a:pt x="7917" y="0"/>
                  </a:lnTo>
                  <a:lnTo>
                    <a:pt x="0" y="0"/>
                  </a:lnTo>
                  <a:lnTo>
                    <a:pt x="0" y="3909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5" name="Freeform 19"/>
            <p:cNvSpPr/>
            <p:nvPr/>
          </p:nvSpPr>
          <p:spPr bwMode="auto">
            <a:xfrm>
              <a:off x="5681073" y="2058674"/>
              <a:ext cx="405122" cy="1369619"/>
            </a:xfrm>
            <a:custGeom>
              <a:avLst/>
              <a:gdLst>
                <a:gd name="T0" fmla="*/ 0 w 2424"/>
                <a:gd name="T1" fmla="*/ 7750 h 7750"/>
                <a:gd name="T2" fmla="*/ 0 w 2424"/>
                <a:gd name="T3" fmla="*/ 0 h 7750"/>
                <a:gd name="T4" fmla="*/ 2 w 2424"/>
                <a:gd name="T5" fmla="*/ 0 h 7750"/>
                <a:gd name="T6" fmla="*/ 2424 w 2424"/>
                <a:gd name="T7" fmla="*/ 1940 h 7750"/>
                <a:gd name="T8" fmla="*/ 2424 w 2424"/>
                <a:gd name="T9" fmla="*/ 7750 h 7750"/>
                <a:gd name="T10" fmla="*/ 0 w 2424"/>
                <a:gd name="T11" fmla="*/ 7750 h 7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4" h="7750">
                  <a:moveTo>
                    <a:pt x="0" y="775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2424" y="1940"/>
                  </a:lnTo>
                  <a:lnTo>
                    <a:pt x="2424" y="7750"/>
                  </a:lnTo>
                  <a:lnTo>
                    <a:pt x="0" y="77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6" name="Rectangle 20"/>
            <p:cNvSpPr>
              <a:spLocks noChangeArrowheads="1"/>
            </p:cNvSpPr>
            <p:nvPr/>
          </p:nvSpPr>
          <p:spPr bwMode="auto">
            <a:xfrm>
              <a:off x="6086195" y="2401078"/>
              <a:ext cx="1334364" cy="1027214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7" name="Freeform 21"/>
            <p:cNvSpPr/>
            <p:nvPr/>
          </p:nvSpPr>
          <p:spPr bwMode="auto">
            <a:xfrm>
              <a:off x="5681073" y="0"/>
              <a:ext cx="405122" cy="2401078"/>
            </a:xfrm>
            <a:custGeom>
              <a:avLst/>
              <a:gdLst>
                <a:gd name="T0" fmla="*/ 2424 w 2424"/>
                <a:gd name="T1" fmla="*/ 13578 h 13578"/>
                <a:gd name="T2" fmla="*/ 2 w 2424"/>
                <a:gd name="T3" fmla="*/ 11638 h 13578"/>
                <a:gd name="T4" fmla="*/ 0 w 2424"/>
                <a:gd name="T5" fmla="*/ 11638 h 13578"/>
                <a:gd name="T6" fmla="*/ 0 w 2424"/>
                <a:gd name="T7" fmla="*/ 0 h 13578"/>
                <a:gd name="T8" fmla="*/ 2 w 2424"/>
                <a:gd name="T9" fmla="*/ 0 h 13578"/>
                <a:gd name="T10" fmla="*/ 2424 w 2424"/>
                <a:gd name="T11" fmla="*/ 0 h 13578"/>
                <a:gd name="T12" fmla="*/ 2424 w 2424"/>
                <a:gd name="T13" fmla="*/ 5774 h 13578"/>
                <a:gd name="T14" fmla="*/ 2424 w 2424"/>
                <a:gd name="T15" fmla="*/ 13578 h 1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24" h="13578">
                  <a:moveTo>
                    <a:pt x="2424" y="13578"/>
                  </a:moveTo>
                  <a:lnTo>
                    <a:pt x="2" y="11638"/>
                  </a:lnTo>
                  <a:lnTo>
                    <a:pt x="0" y="11638"/>
                  </a:lnTo>
                  <a:lnTo>
                    <a:pt x="0" y="0"/>
                  </a:lnTo>
                  <a:lnTo>
                    <a:pt x="2" y="0"/>
                  </a:lnTo>
                  <a:lnTo>
                    <a:pt x="2424" y="0"/>
                  </a:lnTo>
                  <a:lnTo>
                    <a:pt x="2424" y="5774"/>
                  </a:lnTo>
                  <a:lnTo>
                    <a:pt x="2424" y="13578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8" name="Freeform 22"/>
            <p:cNvSpPr/>
            <p:nvPr/>
          </p:nvSpPr>
          <p:spPr bwMode="auto">
            <a:xfrm>
              <a:off x="6086195" y="0"/>
              <a:ext cx="1334364" cy="2401078"/>
            </a:xfrm>
            <a:custGeom>
              <a:avLst/>
              <a:gdLst>
                <a:gd name="T0" fmla="*/ 7982 w 7982"/>
                <a:gd name="T1" fmla="*/ 13578 h 13578"/>
                <a:gd name="T2" fmla="*/ 0 w 7982"/>
                <a:gd name="T3" fmla="*/ 13578 h 13578"/>
                <a:gd name="T4" fmla="*/ 0 w 7982"/>
                <a:gd name="T5" fmla="*/ 5774 h 13578"/>
                <a:gd name="T6" fmla="*/ 0 w 7982"/>
                <a:gd name="T7" fmla="*/ 0 h 13578"/>
                <a:gd name="T8" fmla="*/ 7982 w 7982"/>
                <a:gd name="T9" fmla="*/ 0 h 13578"/>
                <a:gd name="T10" fmla="*/ 7982 w 7982"/>
                <a:gd name="T11" fmla="*/ 5774 h 13578"/>
                <a:gd name="T12" fmla="*/ 7982 w 7982"/>
                <a:gd name="T13" fmla="*/ 13578 h 1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82" h="13578">
                  <a:moveTo>
                    <a:pt x="7982" y="13578"/>
                  </a:moveTo>
                  <a:lnTo>
                    <a:pt x="0" y="13578"/>
                  </a:lnTo>
                  <a:lnTo>
                    <a:pt x="0" y="5774"/>
                  </a:lnTo>
                  <a:lnTo>
                    <a:pt x="0" y="0"/>
                  </a:lnTo>
                  <a:lnTo>
                    <a:pt x="7982" y="0"/>
                  </a:lnTo>
                  <a:lnTo>
                    <a:pt x="7982" y="5774"/>
                  </a:lnTo>
                  <a:lnTo>
                    <a:pt x="7982" y="1357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59" name="Freeform 23"/>
            <p:cNvSpPr/>
            <p:nvPr/>
          </p:nvSpPr>
          <p:spPr bwMode="auto">
            <a:xfrm>
              <a:off x="7420559" y="2401078"/>
              <a:ext cx="400443" cy="1027214"/>
            </a:xfrm>
            <a:custGeom>
              <a:avLst/>
              <a:gdLst>
                <a:gd name="T0" fmla="*/ 0 w 2397"/>
                <a:gd name="T1" fmla="*/ 0 h 5810"/>
                <a:gd name="T2" fmla="*/ 1 w 2397"/>
                <a:gd name="T3" fmla="*/ 0 h 5810"/>
                <a:gd name="T4" fmla="*/ 2397 w 2397"/>
                <a:gd name="T5" fmla="*/ 1970 h 5810"/>
                <a:gd name="T6" fmla="*/ 2397 w 2397"/>
                <a:gd name="T7" fmla="*/ 5810 h 5810"/>
                <a:gd name="T8" fmla="*/ 0 w 2397"/>
                <a:gd name="T9" fmla="*/ 5810 h 5810"/>
                <a:gd name="T10" fmla="*/ 0 w 2397"/>
                <a:gd name="T11" fmla="*/ 0 h 5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7" h="5810">
                  <a:moveTo>
                    <a:pt x="0" y="0"/>
                  </a:moveTo>
                  <a:lnTo>
                    <a:pt x="1" y="0"/>
                  </a:lnTo>
                  <a:lnTo>
                    <a:pt x="2397" y="1970"/>
                  </a:lnTo>
                  <a:lnTo>
                    <a:pt x="2397" y="5810"/>
                  </a:lnTo>
                  <a:lnTo>
                    <a:pt x="0" y="5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0" name="Freeform 24"/>
            <p:cNvSpPr/>
            <p:nvPr/>
          </p:nvSpPr>
          <p:spPr bwMode="auto">
            <a:xfrm>
              <a:off x="7420559" y="0"/>
              <a:ext cx="400443" cy="2750557"/>
            </a:xfrm>
            <a:custGeom>
              <a:avLst/>
              <a:gdLst>
                <a:gd name="T0" fmla="*/ 2397 w 2397"/>
                <a:gd name="T1" fmla="*/ 15548 h 15548"/>
                <a:gd name="T2" fmla="*/ 1 w 2397"/>
                <a:gd name="T3" fmla="*/ 13578 h 15548"/>
                <a:gd name="T4" fmla="*/ 0 w 2397"/>
                <a:gd name="T5" fmla="*/ 13578 h 15548"/>
                <a:gd name="T6" fmla="*/ 0 w 2397"/>
                <a:gd name="T7" fmla="*/ 5774 h 15548"/>
                <a:gd name="T8" fmla="*/ 0 w 2397"/>
                <a:gd name="T9" fmla="*/ 0 h 15548"/>
                <a:gd name="T10" fmla="*/ 2397 w 2397"/>
                <a:gd name="T11" fmla="*/ 0 h 15548"/>
                <a:gd name="T12" fmla="*/ 2397 w 2397"/>
                <a:gd name="T13" fmla="*/ 11638 h 15548"/>
                <a:gd name="T14" fmla="*/ 2397 w 2397"/>
                <a:gd name="T15" fmla="*/ 15548 h 15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97" h="15548">
                  <a:moveTo>
                    <a:pt x="2397" y="15548"/>
                  </a:moveTo>
                  <a:lnTo>
                    <a:pt x="1" y="13578"/>
                  </a:lnTo>
                  <a:lnTo>
                    <a:pt x="0" y="13578"/>
                  </a:lnTo>
                  <a:lnTo>
                    <a:pt x="0" y="5774"/>
                  </a:lnTo>
                  <a:lnTo>
                    <a:pt x="0" y="0"/>
                  </a:lnTo>
                  <a:lnTo>
                    <a:pt x="2397" y="0"/>
                  </a:lnTo>
                  <a:lnTo>
                    <a:pt x="2397" y="11638"/>
                  </a:lnTo>
                  <a:lnTo>
                    <a:pt x="2397" y="15548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1" name="Rectangle 25"/>
            <p:cNvSpPr>
              <a:spLocks noChangeArrowheads="1"/>
            </p:cNvSpPr>
            <p:nvPr/>
          </p:nvSpPr>
          <p:spPr bwMode="auto">
            <a:xfrm>
              <a:off x="7821001" y="2750557"/>
              <a:ext cx="1322999" cy="67773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2" name="Freeform 26"/>
            <p:cNvSpPr/>
            <p:nvPr/>
          </p:nvSpPr>
          <p:spPr bwMode="auto">
            <a:xfrm>
              <a:off x="3379362" y="2058674"/>
              <a:ext cx="2301710" cy="1369619"/>
            </a:xfrm>
            <a:custGeom>
              <a:avLst/>
              <a:gdLst>
                <a:gd name="T0" fmla="*/ 0 w 13770"/>
                <a:gd name="T1" fmla="*/ 7750 h 7750"/>
                <a:gd name="T2" fmla="*/ 0 w 13770"/>
                <a:gd name="T3" fmla="*/ 33 h 7750"/>
                <a:gd name="T4" fmla="*/ 0 w 13770"/>
                <a:gd name="T5" fmla="*/ 0 h 7750"/>
                <a:gd name="T6" fmla="*/ 13770 w 13770"/>
                <a:gd name="T7" fmla="*/ 0 h 7750"/>
                <a:gd name="T8" fmla="*/ 13770 w 13770"/>
                <a:gd name="T9" fmla="*/ 7750 h 7750"/>
                <a:gd name="T10" fmla="*/ 0 w 13770"/>
                <a:gd name="T11" fmla="*/ 7750 h 7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50">
                  <a:moveTo>
                    <a:pt x="0" y="7750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13770" y="0"/>
                  </a:lnTo>
                  <a:lnTo>
                    <a:pt x="13770" y="7750"/>
                  </a:lnTo>
                  <a:lnTo>
                    <a:pt x="0" y="775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3" name="Freeform 27"/>
            <p:cNvSpPr/>
            <p:nvPr/>
          </p:nvSpPr>
          <p:spPr bwMode="auto">
            <a:xfrm>
              <a:off x="3379362" y="0"/>
              <a:ext cx="2301710" cy="2058674"/>
            </a:xfrm>
            <a:custGeom>
              <a:avLst/>
              <a:gdLst>
                <a:gd name="T0" fmla="*/ 0 w 13770"/>
                <a:gd name="T1" fmla="*/ 11638 h 11638"/>
                <a:gd name="T2" fmla="*/ 0 w 13770"/>
                <a:gd name="T3" fmla="*/ 7824 h 11638"/>
                <a:gd name="T4" fmla="*/ 0 w 13770"/>
                <a:gd name="T5" fmla="*/ 5897 h 11638"/>
                <a:gd name="T6" fmla="*/ 0 w 13770"/>
                <a:gd name="T7" fmla="*/ 0 h 11638"/>
                <a:gd name="T8" fmla="*/ 13770 w 13770"/>
                <a:gd name="T9" fmla="*/ 0 h 11638"/>
                <a:gd name="T10" fmla="*/ 13770 w 13770"/>
                <a:gd name="T11" fmla="*/ 11638 h 11638"/>
                <a:gd name="T12" fmla="*/ 0 w 13770"/>
                <a:gd name="T13" fmla="*/ 11638 h 1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770" h="11638">
                  <a:moveTo>
                    <a:pt x="0" y="11638"/>
                  </a:moveTo>
                  <a:lnTo>
                    <a:pt x="0" y="7824"/>
                  </a:lnTo>
                  <a:lnTo>
                    <a:pt x="0" y="5897"/>
                  </a:lnTo>
                  <a:lnTo>
                    <a:pt x="0" y="0"/>
                  </a:lnTo>
                  <a:lnTo>
                    <a:pt x="13770" y="0"/>
                  </a:lnTo>
                  <a:lnTo>
                    <a:pt x="13770" y="11638"/>
                  </a:lnTo>
                  <a:lnTo>
                    <a:pt x="0" y="1163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4" name="Freeform 28"/>
            <p:cNvSpPr/>
            <p:nvPr/>
          </p:nvSpPr>
          <p:spPr bwMode="auto">
            <a:xfrm>
              <a:off x="0" y="0"/>
              <a:ext cx="2974909" cy="1042779"/>
            </a:xfrm>
            <a:custGeom>
              <a:avLst/>
              <a:gdLst>
                <a:gd name="T0" fmla="*/ 17799 w 17799"/>
                <a:gd name="T1" fmla="*/ 5897 h 5897"/>
                <a:gd name="T2" fmla="*/ 0 w 17799"/>
                <a:gd name="T3" fmla="*/ 5897 h 5897"/>
                <a:gd name="T4" fmla="*/ 0 w 17799"/>
                <a:gd name="T5" fmla="*/ 0 h 5897"/>
                <a:gd name="T6" fmla="*/ 17799 w 17799"/>
                <a:gd name="T7" fmla="*/ 0 h 5897"/>
                <a:gd name="T8" fmla="*/ 17799 w 17799"/>
                <a:gd name="T9" fmla="*/ 5884 h 5897"/>
                <a:gd name="T10" fmla="*/ 17799 w 17799"/>
                <a:gd name="T11" fmla="*/ 5897 h 5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99" h="5897">
                  <a:moveTo>
                    <a:pt x="17799" y="5897"/>
                  </a:moveTo>
                  <a:lnTo>
                    <a:pt x="0" y="5897"/>
                  </a:lnTo>
                  <a:lnTo>
                    <a:pt x="0" y="0"/>
                  </a:lnTo>
                  <a:lnTo>
                    <a:pt x="17799" y="0"/>
                  </a:lnTo>
                  <a:lnTo>
                    <a:pt x="17799" y="5884"/>
                  </a:lnTo>
                  <a:lnTo>
                    <a:pt x="17799" y="5897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5" name="Freeform 29"/>
            <p:cNvSpPr/>
            <p:nvPr/>
          </p:nvSpPr>
          <p:spPr bwMode="auto">
            <a:xfrm>
              <a:off x="2974909" y="1042779"/>
              <a:ext cx="404454" cy="2385514"/>
            </a:xfrm>
            <a:custGeom>
              <a:avLst/>
              <a:gdLst>
                <a:gd name="T0" fmla="*/ 0 w 2423"/>
                <a:gd name="T1" fmla="*/ 13491 h 13491"/>
                <a:gd name="T2" fmla="*/ 0 w 2423"/>
                <a:gd name="T3" fmla="*/ 0 h 13491"/>
                <a:gd name="T4" fmla="*/ 1 w 2423"/>
                <a:gd name="T5" fmla="*/ 0 h 13491"/>
                <a:gd name="T6" fmla="*/ 2423 w 2423"/>
                <a:gd name="T7" fmla="*/ 5774 h 13491"/>
                <a:gd name="T8" fmla="*/ 2423 w 2423"/>
                <a:gd name="T9" fmla="*/ 13491 h 13491"/>
                <a:gd name="T10" fmla="*/ 0 w 2423"/>
                <a:gd name="T11" fmla="*/ 13491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13491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2423" y="5774"/>
                  </a:lnTo>
                  <a:lnTo>
                    <a:pt x="2423" y="13491"/>
                  </a:lnTo>
                  <a:lnTo>
                    <a:pt x="0" y="134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6" name="Freeform 30"/>
            <p:cNvSpPr/>
            <p:nvPr/>
          </p:nvSpPr>
          <p:spPr bwMode="auto">
            <a:xfrm>
              <a:off x="2974909" y="0"/>
              <a:ext cx="404454" cy="2064333"/>
            </a:xfrm>
            <a:custGeom>
              <a:avLst/>
              <a:gdLst>
                <a:gd name="T0" fmla="*/ 2423 w 2423"/>
                <a:gd name="T1" fmla="*/ 7824 h 11671"/>
                <a:gd name="T2" fmla="*/ 2423 w 2423"/>
                <a:gd name="T3" fmla="*/ 11638 h 11671"/>
                <a:gd name="T4" fmla="*/ 2423 w 2423"/>
                <a:gd name="T5" fmla="*/ 11671 h 11671"/>
                <a:gd name="T6" fmla="*/ 1 w 2423"/>
                <a:gd name="T7" fmla="*/ 5897 h 11671"/>
                <a:gd name="T8" fmla="*/ 17 w 2423"/>
                <a:gd name="T9" fmla="*/ 5897 h 11671"/>
                <a:gd name="T10" fmla="*/ 1 w 2423"/>
                <a:gd name="T11" fmla="*/ 5884 h 11671"/>
                <a:gd name="T12" fmla="*/ 0 w 2423"/>
                <a:gd name="T13" fmla="*/ 5884 h 11671"/>
                <a:gd name="T14" fmla="*/ 0 w 2423"/>
                <a:gd name="T15" fmla="*/ 0 h 11671"/>
                <a:gd name="T16" fmla="*/ 1 w 2423"/>
                <a:gd name="T17" fmla="*/ 0 h 11671"/>
                <a:gd name="T18" fmla="*/ 2423 w 2423"/>
                <a:gd name="T19" fmla="*/ 0 h 11671"/>
                <a:gd name="T20" fmla="*/ 2423 w 2423"/>
                <a:gd name="T21" fmla="*/ 5897 h 11671"/>
                <a:gd name="T22" fmla="*/ 2423 w 2423"/>
                <a:gd name="T23" fmla="*/ 7824 h 11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23" h="11671">
                  <a:moveTo>
                    <a:pt x="2423" y="7824"/>
                  </a:moveTo>
                  <a:lnTo>
                    <a:pt x="2423" y="11638"/>
                  </a:lnTo>
                  <a:lnTo>
                    <a:pt x="2423" y="11671"/>
                  </a:lnTo>
                  <a:lnTo>
                    <a:pt x="1" y="5897"/>
                  </a:lnTo>
                  <a:lnTo>
                    <a:pt x="17" y="5897"/>
                  </a:lnTo>
                  <a:lnTo>
                    <a:pt x="1" y="5884"/>
                  </a:lnTo>
                  <a:lnTo>
                    <a:pt x="0" y="5884"/>
                  </a:lnTo>
                  <a:lnTo>
                    <a:pt x="0" y="0"/>
                  </a:lnTo>
                  <a:lnTo>
                    <a:pt x="1" y="0"/>
                  </a:lnTo>
                  <a:lnTo>
                    <a:pt x="2423" y="0"/>
                  </a:lnTo>
                  <a:lnTo>
                    <a:pt x="2423" y="5897"/>
                  </a:lnTo>
                  <a:lnTo>
                    <a:pt x="2423" y="7824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7" name="Rectangle 31"/>
            <p:cNvSpPr>
              <a:spLocks noChangeArrowheads="1"/>
            </p:cNvSpPr>
            <p:nvPr/>
          </p:nvSpPr>
          <p:spPr bwMode="auto">
            <a:xfrm>
              <a:off x="0" y="1042779"/>
              <a:ext cx="2974909" cy="2385514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68" name="Freeform 32"/>
            <p:cNvSpPr/>
            <p:nvPr/>
          </p:nvSpPr>
          <p:spPr bwMode="auto">
            <a:xfrm>
              <a:off x="7821001" y="0"/>
              <a:ext cx="1322999" cy="2750557"/>
            </a:xfrm>
            <a:custGeom>
              <a:avLst/>
              <a:gdLst>
                <a:gd name="T0" fmla="*/ 0 w 7917"/>
                <a:gd name="T1" fmla="*/ 11638 h 15548"/>
                <a:gd name="T2" fmla="*/ 0 w 7917"/>
                <a:gd name="T3" fmla="*/ 0 h 15548"/>
                <a:gd name="T4" fmla="*/ 7917 w 7917"/>
                <a:gd name="T5" fmla="*/ 0 h 15548"/>
                <a:gd name="T6" fmla="*/ 7917 w 7917"/>
                <a:gd name="T7" fmla="*/ 11638 h 15548"/>
                <a:gd name="T8" fmla="*/ 7917 w 7917"/>
                <a:gd name="T9" fmla="*/ 15548 h 15548"/>
                <a:gd name="T10" fmla="*/ 0 w 7917"/>
                <a:gd name="T11" fmla="*/ 15548 h 15548"/>
                <a:gd name="T12" fmla="*/ 0 w 7917"/>
                <a:gd name="T13" fmla="*/ 11638 h 15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17" h="15548">
                  <a:moveTo>
                    <a:pt x="0" y="11638"/>
                  </a:moveTo>
                  <a:lnTo>
                    <a:pt x="0" y="0"/>
                  </a:lnTo>
                  <a:lnTo>
                    <a:pt x="7917" y="0"/>
                  </a:lnTo>
                  <a:lnTo>
                    <a:pt x="7917" y="11638"/>
                  </a:lnTo>
                  <a:lnTo>
                    <a:pt x="7917" y="15548"/>
                  </a:lnTo>
                  <a:lnTo>
                    <a:pt x="0" y="15548"/>
                  </a:lnTo>
                  <a:lnTo>
                    <a:pt x="0" y="1163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769" name="Title 1"/>
          <p:cNvSpPr>
            <a:spLocks noGrp="1"/>
          </p:cNvSpPr>
          <p:nvPr>
            <p:ph type="ctrTitle"/>
          </p:nvPr>
        </p:nvSpPr>
        <p:spPr>
          <a:xfrm>
            <a:off x="143341" y="3531201"/>
            <a:ext cx="3744416" cy="2190044"/>
          </a:xfrm>
        </p:spPr>
        <p:txBody>
          <a:bodyPr anchor="ctr">
            <a:normAutofit/>
          </a:bodyPr>
          <a:lstStyle>
            <a:lvl1pPr algn="ctr">
              <a:defRPr sz="3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770" name="Subtitle 2"/>
          <p:cNvSpPr>
            <a:spLocks noGrp="1"/>
          </p:cNvSpPr>
          <p:nvPr>
            <p:ph type="subTitle" idx="1"/>
          </p:nvPr>
        </p:nvSpPr>
        <p:spPr>
          <a:xfrm>
            <a:off x="143341" y="1145687"/>
            <a:ext cx="3744416" cy="2177310"/>
          </a:xfrm>
        </p:spPr>
        <p:txBody>
          <a:bodyPr vert="horz" lIns="91440" tIns="45720" rIns="91440" bIns="45720" rtlCol="0">
            <a:normAutofit/>
          </a:bodyPr>
          <a:lstStyle>
            <a:lvl1pPr marL="171444" indent="-171444">
              <a:buNone/>
              <a:defRPr lang="en-US"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algn="ctr"/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/Turquoise/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32"/>
          <p:cNvGrpSpPr/>
          <p:nvPr userDrawn="1"/>
        </p:nvGrpSpPr>
        <p:grpSpPr>
          <a:xfrm>
            <a:off x="0" y="0"/>
            <a:ext cx="12192000" cy="6858000"/>
            <a:chOff x="-21347113" y="-7572375"/>
            <a:chExt cx="21347113" cy="7573963"/>
          </a:xfrm>
        </p:grpSpPr>
        <p:sp>
          <p:nvSpPr>
            <p:cNvPr id="1048771" name="Freeform 22"/>
            <p:cNvSpPr/>
            <p:nvPr/>
          </p:nvSpPr>
          <p:spPr bwMode="auto">
            <a:xfrm>
              <a:off x="-9607550" y="-5054600"/>
              <a:ext cx="1123950" cy="2530475"/>
            </a:xfrm>
            <a:custGeom>
              <a:avLst/>
              <a:gdLst>
                <a:gd name="T0" fmla="*/ 2832 w 2832"/>
                <a:gd name="T1" fmla="*/ 10630 h 12751"/>
                <a:gd name="T2" fmla="*/ 2832 w 2832"/>
                <a:gd name="T3" fmla="*/ 2121 h 12751"/>
                <a:gd name="T4" fmla="*/ 3 w 2832"/>
                <a:gd name="T5" fmla="*/ 0 h 12751"/>
                <a:gd name="T6" fmla="*/ 0 w 2832"/>
                <a:gd name="T7" fmla="*/ 0 h 12751"/>
                <a:gd name="T8" fmla="*/ 0 w 2832"/>
                <a:gd name="T9" fmla="*/ 12751 h 12751"/>
                <a:gd name="T10" fmla="*/ 3 w 2832"/>
                <a:gd name="T11" fmla="*/ 12751 h 12751"/>
                <a:gd name="T12" fmla="*/ 2832 w 2832"/>
                <a:gd name="T13" fmla="*/ 10630 h 12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2751">
                  <a:moveTo>
                    <a:pt x="2832" y="10630"/>
                  </a:moveTo>
                  <a:lnTo>
                    <a:pt x="2832" y="2121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2751"/>
                  </a:lnTo>
                  <a:lnTo>
                    <a:pt x="3" y="12751"/>
                  </a:lnTo>
                  <a:lnTo>
                    <a:pt x="2832" y="106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2" name="Freeform 23"/>
            <p:cNvSpPr/>
            <p:nvPr/>
          </p:nvSpPr>
          <p:spPr bwMode="auto">
            <a:xfrm>
              <a:off x="-9607550" y="-2946400"/>
              <a:ext cx="1123950" cy="2947988"/>
            </a:xfrm>
            <a:custGeom>
              <a:avLst/>
              <a:gdLst>
                <a:gd name="T0" fmla="*/ 2832 w 2832"/>
                <a:gd name="T1" fmla="*/ 0 h 14852"/>
                <a:gd name="T2" fmla="*/ 3 w 2832"/>
                <a:gd name="T3" fmla="*/ 2121 h 14852"/>
                <a:gd name="T4" fmla="*/ 0 w 2832"/>
                <a:gd name="T5" fmla="*/ 2121 h 14852"/>
                <a:gd name="T6" fmla="*/ 0 w 2832"/>
                <a:gd name="T7" fmla="*/ 14852 h 14852"/>
                <a:gd name="T8" fmla="*/ 3 w 2832"/>
                <a:gd name="T9" fmla="*/ 14852 h 14852"/>
                <a:gd name="T10" fmla="*/ 2832 w 2832"/>
                <a:gd name="T11" fmla="*/ 8536 h 14852"/>
                <a:gd name="T12" fmla="*/ 2832 w 2832"/>
                <a:gd name="T13" fmla="*/ 0 h 14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4852">
                  <a:moveTo>
                    <a:pt x="2832" y="0"/>
                  </a:moveTo>
                  <a:lnTo>
                    <a:pt x="3" y="2121"/>
                  </a:lnTo>
                  <a:lnTo>
                    <a:pt x="0" y="2121"/>
                  </a:lnTo>
                  <a:lnTo>
                    <a:pt x="0" y="14852"/>
                  </a:lnTo>
                  <a:lnTo>
                    <a:pt x="3" y="14852"/>
                  </a:lnTo>
                  <a:lnTo>
                    <a:pt x="2832" y="8536"/>
                  </a:lnTo>
                  <a:lnTo>
                    <a:pt x="2832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3" name="Rectangle 24"/>
            <p:cNvSpPr>
              <a:spLocks noChangeArrowheads="1"/>
            </p:cNvSpPr>
            <p:nvPr/>
          </p:nvSpPr>
          <p:spPr bwMode="auto">
            <a:xfrm>
              <a:off x="-8483600" y="-1252537"/>
              <a:ext cx="3700463" cy="1254125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4" name="Rectangle 25"/>
            <p:cNvSpPr>
              <a:spLocks noChangeArrowheads="1"/>
            </p:cNvSpPr>
            <p:nvPr/>
          </p:nvSpPr>
          <p:spPr bwMode="auto">
            <a:xfrm>
              <a:off x="-8483600" y="-4633912"/>
              <a:ext cx="3700463" cy="1687513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5" name="Freeform 26"/>
            <p:cNvSpPr/>
            <p:nvPr/>
          </p:nvSpPr>
          <p:spPr bwMode="auto">
            <a:xfrm>
              <a:off x="-9607550" y="-1252537"/>
              <a:ext cx="1123950" cy="1254125"/>
            </a:xfrm>
            <a:custGeom>
              <a:avLst/>
              <a:gdLst>
                <a:gd name="T0" fmla="*/ 0 w 2829"/>
                <a:gd name="T1" fmla="*/ 6316 h 6316"/>
                <a:gd name="T2" fmla="*/ 2829 w 2829"/>
                <a:gd name="T3" fmla="*/ 6316 h 6316"/>
                <a:gd name="T4" fmla="*/ 2829 w 2829"/>
                <a:gd name="T5" fmla="*/ 0 h 6316"/>
                <a:gd name="T6" fmla="*/ 0 w 2829"/>
                <a:gd name="T7" fmla="*/ 6316 h 6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29" h="6316">
                  <a:moveTo>
                    <a:pt x="0" y="6316"/>
                  </a:moveTo>
                  <a:lnTo>
                    <a:pt x="2829" y="6316"/>
                  </a:lnTo>
                  <a:lnTo>
                    <a:pt x="2829" y="0"/>
                  </a:lnTo>
                  <a:lnTo>
                    <a:pt x="0" y="6316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6" name="Rectangle 27"/>
            <p:cNvSpPr>
              <a:spLocks noChangeArrowheads="1"/>
            </p:cNvSpPr>
            <p:nvPr/>
          </p:nvSpPr>
          <p:spPr bwMode="auto">
            <a:xfrm>
              <a:off x="-8483600" y="-6318250"/>
              <a:ext cx="3700463" cy="1684338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7" name="Rectangle 28"/>
            <p:cNvSpPr>
              <a:spLocks noChangeArrowheads="1"/>
            </p:cNvSpPr>
            <p:nvPr/>
          </p:nvSpPr>
          <p:spPr bwMode="auto">
            <a:xfrm>
              <a:off x="-8483600" y="-2946400"/>
              <a:ext cx="3700463" cy="169386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8" name="Freeform 29"/>
            <p:cNvSpPr/>
            <p:nvPr/>
          </p:nvSpPr>
          <p:spPr bwMode="auto">
            <a:xfrm>
              <a:off x="-4783138" y="-3373437"/>
              <a:ext cx="1111250" cy="2120900"/>
            </a:xfrm>
            <a:custGeom>
              <a:avLst/>
              <a:gdLst>
                <a:gd name="T0" fmla="*/ 0 w 2801"/>
                <a:gd name="T1" fmla="*/ 2155 h 10691"/>
                <a:gd name="T2" fmla="*/ 0 w 2801"/>
                <a:gd name="T3" fmla="*/ 10691 h 10691"/>
                <a:gd name="T4" fmla="*/ 2 w 2801"/>
                <a:gd name="T5" fmla="*/ 10691 h 10691"/>
                <a:gd name="T6" fmla="*/ 2801 w 2801"/>
                <a:gd name="T7" fmla="*/ 4276 h 10691"/>
                <a:gd name="T8" fmla="*/ 2801 w 2801"/>
                <a:gd name="T9" fmla="*/ 0 h 10691"/>
                <a:gd name="T10" fmla="*/ 2 w 2801"/>
                <a:gd name="T11" fmla="*/ 2155 h 10691"/>
                <a:gd name="T12" fmla="*/ 0 w 2801"/>
                <a:gd name="T13" fmla="*/ 2155 h 10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10691">
                  <a:moveTo>
                    <a:pt x="0" y="2155"/>
                  </a:moveTo>
                  <a:lnTo>
                    <a:pt x="0" y="10691"/>
                  </a:lnTo>
                  <a:lnTo>
                    <a:pt x="2" y="10691"/>
                  </a:lnTo>
                  <a:lnTo>
                    <a:pt x="2801" y="4276"/>
                  </a:lnTo>
                  <a:lnTo>
                    <a:pt x="2801" y="0"/>
                  </a:lnTo>
                  <a:lnTo>
                    <a:pt x="2" y="2155"/>
                  </a:lnTo>
                  <a:lnTo>
                    <a:pt x="0" y="2155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79" name="Freeform 30"/>
            <p:cNvSpPr/>
            <p:nvPr/>
          </p:nvSpPr>
          <p:spPr bwMode="auto">
            <a:xfrm>
              <a:off x="-4783138" y="-6318250"/>
              <a:ext cx="1111250" cy="2111375"/>
            </a:xfrm>
            <a:custGeom>
              <a:avLst/>
              <a:gdLst>
                <a:gd name="T0" fmla="*/ 2 w 2801"/>
                <a:gd name="T1" fmla="*/ 8488 h 10643"/>
                <a:gd name="T2" fmla="*/ 2801 w 2801"/>
                <a:gd name="T3" fmla="*/ 10643 h 10643"/>
                <a:gd name="T4" fmla="*/ 2801 w 2801"/>
                <a:gd name="T5" fmla="*/ 6415 h 10643"/>
                <a:gd name="T6" fmla="*/ 2 w 2801"/>
                <a:gd name="T7" fmla="*/ 0 h 10643"/>
                <a:gd name="T8" fmla="*/ 0 w 2801"/>
                <a:gd name="T9" fmla="*/ 0 h 10643"/>
                <a:gd name="T10" fmla="*/ 0 w 2801"/>
                <a:gd name="T11" fmla="*/ 8488 h 10643"/>
                <a:gd name="T12" fmla="*/ 2 w 2801"/>
                <a:gd name="T13" fmla="*/ 8488 h 10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10643">
                  <a:moveTo>
                    <a:pt x="2" y="8488"/>
                  </a:moveTo>
                  <a:lnTo>
                    <a:pt x="2801" y="10643"/>
                  </a:lnTo>
                  <a:lnTo>
                    <a:pt x="2801" y="6415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488"/>
                  </a:lnTo>
                  <a:lnTo>
                    <a:pt x="2" y="8488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0" name="Freeform 31"/>
            <p:cNvSpPr/>
            <p:nvPr/>
          </p:nvSpPr>
          <p:spPr bwMode="auto">
            <a:xfrm>
              <a:off x="-4783138" y="-4633912"/>
              <a:ext cx="1111250" cy="1687513"/>
            </a:xfrm>
            <a:custGeom>
              <a:avLst/>
              <a:gdLst>
                <a:gd name="T0" fmla="*/ 0 w 2801"/>
                <a:gd name="T1" fmla="*/ 0 h 8509"/>
                <a:gd name="T2" fmla="*/ 0 w 2801"/>
                <a:gd name="T3" fmla="*/ 8509 h 8509"/>
                <a:gd name="T4" fmla="*/ 2 w 2801"/>
                <a:gd name="T5" fmla="*/ 8509 h 8509"/>
                <a:gd name="T6" fmla="*/ 2801 w 2801"/>
                <a:gd name="T7" fmla="*/ 6354 h 8509"/>
                <a:gd name="T8" fmla="*/ 2801 w 2801"/>
                <a:gd name="T9" fmla="*/ 2155 h 8509"/>
                <a:gd name="T10" fmla="*/ 2 w 2801"/>
                <a:gd name="T11" fmla="*/ 0 h 8509"/>
                <a:gd name="T12" fmla="*/ 0 w 2801"/>
                <a:gd name="T13" fmla="*/ 0 h 8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8509">
                  <a:moveTo>
                    <a:pt x="0" y="0"/>
                  </a:moveTo>
                  <a:lnTo>
                    <a:pt x="0" y="8509"/>
                  </a:lnTo>
                  <a:lnTo>
                    <a:pt x="2" y="8509"/>
                  </a:lnTo>
                  <a:lnTo>
                    <a:pt x="2801" y="6354"/>
                  </a:lnTo>
                  <a:lnTo>
                    <a:pt x="2801" y="215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1" name="Freeform 32"/>
            <p:cNvSpPr/>
            <p:nvPr/>
          </p:nvSpPr>
          <p:spPr bwMode="auto">
            <a:xfrm>
              <a:off x="-4783138" y="-2524125"/>
              <a:ext cx="1111250" cy="2525713"/>
            </a:xfrm>
            <a:custGeom>
              <a:avLst/>
              <a:gdLst>
                <a:gd name="T0" fmla="*/ 2 w 2801"/>
                <a:gd name="T1" fmla="*/ 6415 h 12731"/>
                <a:gd name="T2" fmla="*/ 0 w 2801"/>
                <a:gd name="T3" fmla="*/ 6415 h 12731"/>
                <a:gd name="T4" fmla="*/ 0 w 2801"/>
                <a:gd name="T5" fmla="*/ 12731 h 12731"/>
                <a:gd name="T6" fmla="*/ 2801 w 2801"/>
                <a:gd name="T7" fmla="*/ 12731 h 12731"/>
                <a:gd name="T8" fmla="*/ 2801 w 2801"/>
                <a:gd name="T9" fmla="*/ 0 h 12731"/>
                <a:gd name="T10" fmla="*/ 2 w 2801"/>
                <a:gd name="T11" fmla="*/ 6415 h 12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1" h="12731">
                  <a:moveTo>
                    <a:pt x="2" y="6415"/>
                  </a:moveTo>
                  <a:lnTo>
                    <a:pt x="0" y="6415"/>
                  </a:lnTo>
                  <a:lnTo>
                    <a:pt x="0" y="12731"/>
                  </a:lnTo>
                  <a:lnTo>
                    <a:pt x="2801" y="12731"/>
                  </a:lnTo>
                  <a:lnTo>
                    <a:pt x="2801" y="0"/>
                  </a:lnTo>
                  <a:lnTo>
                    <a:pt x="2" y="6415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2" name="Rectangle 33"/>
            <p:cNvSpPr>
              <a:spLocks noChangeArrowheads="1"/>
            </p:cNvSpPr>
            <p:nvPr/>
          </p:nvSpPr>
          <p:spPr bwMode="auto">
            <a:xfrm>
              <a:off x="-3671888" y="-4206875"/>
              <a:ext cx="3671888" cy="833439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3" name="Rectangle 34"/>
            <p:cNvSpPr>
              <a:spLocks noChangeArrowheads="1"/>
            </p:cNvSpPr>
            <p:nvPr/>
          </p:nvSpPr>
          <p:spPr bwMode="auto">
            <a:xfrm>
              <a:off x="-21347113" y="-7572375"/>
              <a:ext cx="11739563" cy="2517775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4" name="Freeform 35"/>
            <p:cNvSpPr/>
            <p:nvPr/>
          </p:nvSpPr>
          <p:spPr bwMode="auto">
            <a:xfrm>
              <a:off x="-9607550" y="-7572375"/>
              <a:ext cx="1123950" cy="2938463"/>
            </a:xfrm>
            <a:custGeom>
              <a:avLst/>
              <a:gdLst>
                <a:gd name="T0" fmla="*/ 3 w 2832"/>
                <a:gd name="T1" fmla="*/ 12683 h 14804"/>
                <a:gd name="T2" fmla="*/ 2832 w 2832"/>
                <a:gd name="T3" fmla="*/ 14804 h 14804"/>
                <a:gd name="T4" fmla="*/ 2832 w 2832"/>
                <a:gd name="T5" fmla="*/ 6316 h 14804"/>
                <a:gd name="T6" fmla="*/ 3 w 2832"/>
                <a:gd name="T7" fmla="*/ 0 h 14804"/>
                <a:gd name="T8" fmla="*/ 0 w 2832"/>
                <a:gd name="T9" fmla="*/ 0 h 14804"/>
                <a:gd name="T10" fmla="*/ 0 w 2832"/>
                <a:gd name="T11" fmla="*/ 12683 h 14804"/>
                <a:gd name="T12" fmla="*/ 3 w 2832"/>
                <a:gd name="T13" fmla="*/ 12683 h 14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4804">
                  <a:moveTo>
                    <a:pt x="3" y="12683"/>
                  </a:moveTo>
                  <a:lnTo>
                    <a:pt x="2832" y="14804"/>
                  </a:lnTo>
                  <a:lnTo>
                    <a:pt x="2832" y="631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2683"/>
                  </a:lnTo>
                  <a:lnTo>
                    <a:pt x="3" y="12683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5" name="Freeform 36"/>
            <p:cNvSpPr/>
            <p:nvPr/>
          </p:nvSpPr>
          <p:spPr bwMode="auto">
            <a:xfrm>
              <a:off x="-9607550" y="-7572375"/>
              <a:ext cx="1123950" cy="1254125"/>
            </a:xfrm>
            <a:custGeom>
              <a:avLst/>
              <a:gdLst>
                <a:gd name="T0" fmla="*/ 2829 w 2829"/>
                <a:gd name="T1" fmla="*/ 0 h 6316"/>
                <a:gd name="T2" fmla="*/ 0 w 2829"/>
                <a:gd name="T3" fmla="*/ 0 h 6316"/>
                <a:gd name="T4" fmla="*/ 2829 w 2829"/>
                <a:gd name="T5" fmla="*/ 6316 h 6316"/>
                <a:gd name="T6" fmla="*/ 2829 w 2829"/>
                <a:gd name="T7" fmla="*/ 0 h 6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29" h="6316">
                  <a:moveTo>
                    <a:pt x="2829" y="0"/>
                  </a:moveTo>
                  <a:lnTo>
                    <a:pt x="0" y="0"/>
                  </a:lnTo>
                  <a:lnTo>
                    <a:pt x="2829" y="6316"/>
                  </a:lnTo>
                  <a:lnTo>
                    <a:pt x="282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6" name="Rectangle 37"/>
            <p:cNvSpPr>
              <a:spLocks noChangeArrowheads="1"/>
            </p:cNvSpPr>
            <p:nvPr/>
          </p:nvSpPr>
          <p:spPr bwMode="auto">
            <a:xfrm>
              <a:off x="-21347113" y="-5054600"/>
              <a:ext cx="11739563" cy="253047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7" name="Rectangle 38"/>
            <p:cNvSpPr>
              <a:spLocks noChangeArrowheads="1"/>
            </p:cNvSpPr>
            <p:nvPr/>
          </p:nvSpPr>
          <p:spPr bwMode="auto">
            <a:xfrm>
              <a:off x="-3671888" y="-2524125"/>
              <a:ext cx="3671888" cy="2525713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8" name="Rectangle 39"/>
            <p:cNvSpPr>
              <a:spLocks noChangeArrowheads="1"/>
            </p:cNvSpPr>
            <p:nvPr/>
          </p:nvSpPr>
          <p:spPr bwMode="auto">
            <a:xfrm>
              <a:off x="-21347113" y="-2524125"/>
              <a:ext cx="11739563" cy="252571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89" name="Rectangle 40"/>
            <p:cNvSpPr>
              <a:spLocks noChangeArrowheads="1"/>
            </p:cNvSpPr>
            <p:nvPr/>
          </p:nvSpPr>
          <p:spPr bwMode="auto">
            <a:xfrm>
              <a:off x="-3671888" y="-3373438"/>
              <a:ext cx="3671888" cy="84931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90" name="Rectangle 41"/>
            <p:cNvSpPr>
              <a:spLocks noChangeArrowheads="1"/>
            </p:cNvSpPr>
            <p:nvPr/>
          </p:nvSpPr>
          <p:spPr bwMode="auto">
            <a:xfrm>
              <a:off x="-3671888" y="-5045075"/>
              <a:ext cx="3671888" cy="838200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91" name="Rectangle 42"/>
            <p:cNvSpPr>
              <a:spLocks noChangeArrowheads="1"/>
            </p:cNvSpPr>
            <p:nvPr/>
          </p:nvSpPr>
          <p:spPr bwMode="auto">
            <a:xfrm>
              <a:off x="-3671888" y="-7572375"/>
              <a:ext cx="3671888" cy="2527300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92" name="Rectangle 43"/>
            <p:cNvSpPr>
              <a:spLocks noChangeArrowheads="1"/>
            </p:cNvSpPr>
            <p:nvPr/>
          </p:nvSpPr>
          <p:spPr bwMode="auto">
            <a:xfrm>
              <a:off x="-8483600" y="-7572375"/>
              <a:ext cx="3700463" cy="1254125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93" name="Freeform 44"/>
            <p:cNvSpPr/>
            <p:nvPr/>
          </p:nvSpPr>
          <p:spPr bwMode="auto">
            <a:xfrm>
              <a:off x="-4783138" y="-7572375"/>
              <a:ext cx="1111250" cy="2527300"/>
            </a:xfrm>
            <a:custGeom>
              <a:avLst/>
              <a:gdLst>
                <a:gd name="T0" fmla="*/ 2 w 2801"/>
                <a:gd name="T1" fmla="*/ 6316 h 12731"/>
                <a:gd name="T2" fmla="*/ 2801 w 2801"/>
                <a:gd name="T3" fmla="*/ 12731 h 12731"/>
                <a:gd name="T4" fmla="*/ 2801 w 2801"/>
                <a:gd name="T5" fmla="*/ 0 h 12731"/>
                <a:gd name="T6" fmla="*/ 0 w 2801"/>
                <a:gd name="T7" fmla="*/ 0 h 12731"/>
                <a:gd name="T8" fmla="*/ 0 w 2801"/>
                <a:gd name="T9" fmla="*/ 6316 h 12731"/>
                <a:gd name="T10" fmla="*/ 2 w 2801"/>
                <a:gd name="T11" fmla="*/ 6316 h 12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1" h="12731">
                  <a:moveTo>
                    <a:pt x="2" y="6316"/>
                  </a:moveTo>
                  <a:lnTo>
                    <a:pt x="2801" y="12731"/>
                  </a:lnTo>
                  <a:lnTo>
                    <a:pt x="2801" y="0"/>
                  </a:lnTo>
                  <a:lnTo>
                    <a:pt x="0" y="0"/>
                  </a:lnTo>
                  <a:lnTo>
                    <a:pt x="0" y="6316"/>
                  </a:lnTo>
                  <a:lnTo>
                    <a:pt x="2" y="6316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794" name="Title 1"/>
          <p:cNvSpPr>
            <a:spLocks noGrp="1"/>
          </p:cNvSpPr>
          <p:nvPr>
            <p:ph type="ctrTitle"/>
          </p:nvPr>
        </p:nvSpPr>
        <p:spPr>
          <a:xfrm>
            <a:off x="143339" y="4627404"/>
            <a:ext cx="6336704" cy="2041956"/>
          </a:xfrm>
        </p:spPr>
        <p:txBody>
          <a:bodyPr anchor="ctr">
            <a:normAutofit/>
          </a:bodyPr>
          <a:lstStyle>
            <a:lvl1pPr algn="ctr">
              <a:defRPr sz="33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795" name="Subtitle 2"/>
          <p:cNvSpPr>
            <a:spLocks noGrp="1"/>
          </p:cNvSpPr>
          <p:nvPr>
            <p:ph type="subTitle" idx="1"/>
          </p:nvPr>
        </p:nvSpPr>
        <p:spPr>
          <a:xfrm>
            <a:off x="143339" y="2318399"/>
            <a:ext cx="6336704" cy="217731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Content Placeholder 2"/>
          <p:cNvSpPr>
            <a:spLocks noGrp="1"/>
          </p:cNvSpPr>
          <p:nvPr>
            <p:ph idx="1"/>
          </p:nvPr>
        </p:nvSpPr>
        <p:spPr>
          <a:xfrm>
            <a:off x="2544244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6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9"/>
            <a:ext cx="2743200" cy="365125"/>
          </a:xfrm>
        </p:spPr>
        <p:txBody>
          <a:bodyPr/>
          <a:lstStyle/>
          <a:p>
            <a:fld id="{48ED10F3-4A15-441F-84E8-283E9AD048F7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9"/>
            <a:ext cx="52578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13" name="Group 18"/>
          <p:cNvGrpSpPr/>
          <p:nvPr userDrawn="1"/>
        </p:nvGrpSpPr>
        <p:grpSpPr>
          <a:xfrm>
            <a:off x="14" y="0"/>
            <a:ext cx="12191999" cy="1772816"/>
            <a:chOff x="1" y="0"/>
            <a:chExt cx="9143999" cy="1772816"/>
          </a:xfrm>
        </p:grpSpPr>
        <p:sp>
          <p:nvSpPr>
            <p:cNvPr id="1048728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grpSp>
          <p:nvGrpSpPr>
            <p:cNvPr id="114" name="Group 16"/>
            <p:cNvGrpSpPr/>
            <p:nvPr userDrawn="1"/>
          </p:nvGrpSpPr>
          <p:grpSpPr>
            <a:xfrm>
              <a:off x="1" y="0"/>
              <a:ext cx="1891908" cy="1772816"/>
              <a:chOff x="1" y="0"/>
              <a:chExt cx="1891908" cy="2386930"/>
            </a:xfrm>
          </p:grpSpPr>
          <p:sp>
            <p:nvSpPr>
              <p:cNvPr id="1048729" name="Freeform 15"/>
              <p:cNvSpPr/>
              <p:nvPr userDrawn="1"/>
            </p:nvSpPr>
            <p:spPr bwMode="auto">
              <a:xfrm>
                <a:off x="1487455" y="0"/>
                <a:ext cx="404454" cy="2386930"/>
              </a:xfrm>
              <a:custGeom>
                <a:avLst/>
                <a:gdLst>
                  <a:gd name="T0" fmla="*/ 0 w 2423"/>
                  <a:gd name="T1" fmla="*/ 0 h 13491"/>
                  <a:gd name="T2" fmla="*/ 0 w 2423"/>
                  <a:gd name="T3" fmla="*/ 13491 h 13491"/>
                  <a:gd name="T4" fmla="*/ 1 w 2423"/>
                  <a:gd name="T5" fmla="*/ 13491 h 13491"/>
                  <a:gd name="T6" fmla="*/ 2423 w 2423"/>
                  <a:gd name="T7" fmla="*/ 7715 h 13491"/>
                  <a:gd name="T8" fmla="*/ 2423 w 2423"/>
                  <a:gd name="T9" fmla="*/ 0 h 13491"/>
                  <a:gd name="T10" fmla="*/ 0 w 2423"/>
                  <a:gd name="T11" fmla="*/ 0 h 13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23" h="13491">
                    <a:moveTo>
                      <a:pt x="0" y="0"/>
                    </a:moveTo>
                    <a:lnTo>
                      <a:pt x="0" y="13491"/>
                    </a:lnTo>
                    <a:lnTo>
                      <a:pt x="1" y="13491"/>
                    </a:lnTo>
                    <a:lnTo>
                      <a:pt x="2423" y="7715"/>
                    </a:lnTo>
                    <a:lnTo>
                      <a:pt x="242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921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l" rtl="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Calibri" panose="020F0502020204030204"/>
                  <a:cs typeface="+mn-cs"/>
                </a:endParaRPr>
              </a:p>
            </p:txBody>
          </p:sp>
          <p:sp>
            <p:nvSpPr>
              <p:cNvPr id="1048730" name="Rectangle 17"/>
              <p:cNvSpPr>
                <a:spLocks noChangeArrowheads="1"/>
              </p:cNvSpPr>
              <p:nvPr userDrawn="1"/>
            </p:nvSpPr>
            <p:spPr bwMode="auto">
              <a:xfrm>
                <a:off x="1" y="0"/>
                <a:ext cx="1487454" cy="2386930"/>
              </a:xfrm>
              <a:prstGeom prst="rect">
                <a:avLst/>
              </a:prstGeom>
              <a:solidFill>
                <a:srgbClr val="FDB91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l" rtl="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Calibri" panose="020F0502020204030204"/>
                  <a:cs typeface="+mn-cs"/>
                </a:endParaRPr>
              </a:p>
            </p:txBody>
          </p:sp>
        </p:grpSp>
      </p:grpSp>
      <p:sp>
        <p:nvSpPr>
          <p:cNvPr id="1048731" name="Title 1"/>
          <p:cNvSpPr>
            <a:spLocks noGrp="1"/>
          </p:cNvSpPr>
          <p:nvPr>
            <p:ph type="title"/>
          </p:nvPr>
        </p:nvSpPr>
        <p:spPr>
          <a:xfrm>
            <a:off x="2522558" y="7985"/>
            <a:ext cx="9669455" cy="100018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73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3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6"/>
          <p:cNvGrpSpPr/>
          <p:nvPr userDrawn="1"/>
        </p:nvGrpSpPr>
        <p:grpSpPr>
          <a:xfrm>
            <a:off x="14" y="0"/>
            <a:ext cx="12191999" cy="1772816"/>
            <a:chOff x="1" y="0"/>
            <a:chExt cx="9143999" cy="1772816"/>
          </a:xfrm>
        </p:grpSpPr>
        <p:sp>
          <p:nvSpPr>
            <p:cNvPr id="1048714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15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16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717" name="Title 1"/>
          <p:cNvSpPr>
            <a:spLocks noGrp="1"/>
          </p:cNvSpPr>
          <p:nvPr>
            <p:ph type="title"/>
          </p:nvPr>
        </p:nvSpPr>
        <p:spPr>
          <a:xfrm>
            <a:off x="2522558" y="7985"/>
            <a:ext cx="9669455" cy="1000189"/>
          </a:xfrm>
        </p:spPr>
        <p:txBody>
          <a:bodyPr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718" name="Content Placeholder 2"/>
          <p:cNvSpPr>
            <a:spLocks noGrp="1"/>
          </p:cNvSpPr>
          <p:nvPr>
            <p:ph idx="1"/>
          </p:nvPr>
        </p:nvSpPr>
        <p:spPr>
          <a:xfrm>
            <a:off x="2544244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9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9"/>
            <a:ext cx="2743200" cy="365125"/>
          </a:xfrm>
        </p:spPr>
        <p:txBody>
          <a:bodyPr/>
          <a:lstStyle/>
          <a:p>
            <a:fld id="{7F0D3A78-D9B0-4E43-B3D1-81BBED872F09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9"/>
            <a:ext cx="52578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3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urquo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6"/>
          <p:cNvGrpSpPr/>
          <p:nvPr userDrawn="1"/>
        </p:nvGrpSpPr>
        <p:grpSpPr>
          <a:xfrm>
            <a:off x="14" y="0"/>
            <a:ext cx="12191999" cy="1772816"/>
            <a:chOff x="1" y="0"/>
            <a:chExt cx="9143999" cy="1772816"/>
          </a:xfrm>
        </p:grpSpPr>
        <p:sp>
          <p:nvSpPr>
            <p:cNvPr id="1048733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34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735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736" name="Title 1"/>
          <p:cNvSpPr>
            <a:spLocks noGrp="1"/>
          </p:cNvSpPr>
          <p:nvPr>
            <p:ph type="title"/>
          </p:nvPr>
        </p:nvSpPr>
        <p:spPr>
          <a:xfrm>
            <a:off x="2522558" y="7985"/>
            <a:ext cx="9669455" cy="100018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737" name="Content Placeholder 2"/>
          <p:cNvSpPr>
            <a:spLocks noGrp="1"/>
          </p:cNvSpPr>
          <p:nvPr>
            <p:ph idx="1"/>
          </p:nvPr>
        </p:nvSpPr>
        <p:spPr>
          <a:xfrm>
            <a:off x="2544244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8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9"/>
            <a:ext cx="2743200" cy="365125"/>
          </a:xfrm>
        </p:spPr>
        <p:txBody>
          <a:bodyPr/>
          <a:lstStyle/>
          <a:p>
            <a:fld id="{1DCB133E-9B47-4145-B793-1E91DE0537B7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3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9"/>
            <a:ext cx="52578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3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/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roup 18"/>
          <p:cNvGrpSpPr/>
          <p:nvPr userDrawn="1"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1048989" name="Freeform 5"/>
            <p:cNvSpPr/>
            <p:nvPr/>
          </p:nvSpPr>
          <p:spPr bwMode="auto">
            <a:xfrm>
              <a:off x="5681073" y="3428293"/>
              <a:ext cx="405122" cy="1371034"/>
            </a:xfrm>
            <a:custGeom>
              <a:avLst/>
              <a:gdLst>
                <a:gd name="T0" fmla="*/ 0 w 2424"/>
                <a:gd name="T1" fmla="*/ 0 h 7748"/>
                <a:gd name="T2" fmla="*/ 0 w 2424"/>
                <a:gd name="T3" fmla="*/ 7748 h 7748"/>
                <a:gd name="T4" fmla="*/ 2 w 2424"/>
                <a:gd name="T5" fmla="*/ 7748 h 7748"/>
                <a:gd name="T6" fmla="*/ 2424 w 2424"/>
                <a:gd name="T7" fmla="*/ 5809 h 7748"/>
                <a:gd name="T8" fmla="*/ 2424 w 2424"/>
                <a:gd name="T9" fmla="*/ 0 h 7748"/>
                <a:gd name="T10" fmla="*/ 0 w 2424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4" h="7748">
                  <a:moveTo>
                    <a:pt x="0" y="0"/>
                  </a:moveTo>
                  <a:lnTo>
                    <a:pt x="0" y="7748"/>
                  </a:lnTo>
                  <a:lnTo>
                    <a:pt x="2" y="7748"/>
                  </a:lnTo>
                  <a:lnTo>
                    <a:pt x="2424" y="5809"/>
                  </a:lnTo>
                  <a:lnTo>
                    <a:pt x="24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0" name="Rectangle 6"/>
            <p:cNvSpPr>
              <a:spLocks noChangeArrowheads="1"/>
            </p:cNvSpPr>
            <p:nvPr/>
          </p:nvSpPr>
          <p:spPr bwMode="auto">
            <a:xfrm>
              <a:off x="6086195" y="3428293"/>
              <a:ext cx="1334364" cy="102863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1" name="Freeform 7"/>
            <p:cNvSpPr/>
            <p:nvPr/>
          </p:nvSpPr>
          <p:spPr bwMode="auto">
            <a:xfrm>
              <a:off x="5681073" y="4456922"/>
              <a:ext cx="405122" cy="2401078"/>
            </a:xfrm>
            <a:custGeom>
              <a:avLst/>
              <a:gdLst>
                <a:gd name="T0" fmla="*/ 2424 w 2424"/>
                <a:gd name="T1" fmla="*/ 0 h 13579"/>
                <a:gd name="T2" fmla="*/ 2 w 2424"/>
                <a:gd name="T3" fmla="*/ 1939 h 13579"/>
                <a:gd name="T4" fmla="*/ 0 w 2424"/>
                <a:gd name="T5" fmla="*/ 1939 h 13579"/>
                <a:gd name="T6" fmla="*/ 0 w 2424"/>
                <a:gd name="T7" fmla="*/ 13579 h 13579"/>
                <a:gd name="T8" fmla="*/ 2 w 2424"/>
                <a:gd name="T9" fmla="*/ 13579 h 13579"/>
                <a:gd name="T10" fmla="*/ 2424 w 2424"/>
                <a:gd name="T11" fmla="*/ 13579 h 13579"/>
                <a:gd name="T12" fmla="*/ 2424 w 2424"/>
                <a:gd name="T13" fmla="*/ 7805 h 13579"/>
                <a:gd name="T14" fmla="*/ 2424 w 2424"/>
                <a:gd name="T15" fmla="*/ 0 h 13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24" h="13579">
                  <a:moveTo>
                    <a:pt x="2424" y="0"/>
                  </a:moveTo>
                  <a:lnTo>
                    <a:pt x="2" y="1939"/>
                  </a:lnTo>
                  <a:lnTo>
                    <a:pt x="0" y="1939"/>
                  </a:lnTo>
                  <a:lnTo>
                    <a:pt x="0" y="13579"/>
                  </a:lnTo>
                  <a:lnTo>
                    <a:pt x="2" y="13579"/>
                  </a:lnTo>
                  <a:lnTo>
                    <a:pt x="2424" y="13579"/>
                  </a:lnTo>
                  <a:lnTo>
                    <a:pt x="2424" y="7805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2" name="Freeform 8"/>
            <p:cNvSpPr/>
            <p:nvPr/>
          </p:nvSpPr>
          <p:spPr bwMode="auto">
            <a:xfrm>
              <a:off x="6086195" y="4456922"/>
              <a:ext cx="1334364" cy="2401078"/>
            </a:xfrm>
            <a:custGeom>
              <a:avLst/>
              <a:gdLst>
                <a:gd name="T0" fmla="*/ 7982 w 7982"/>
                <a:gd name="T1" fmla="*/ 0 h 13579"/>
                <a:gd name="T2" fmla="*/ 0 w 7982"/>
                <a:gd name="T3" fmla="*/ 0 h 13579"/>
                <a:gd name="T4" fmla="*/ 0 w 7982"/>
                <a:gd name="T5" fmla="*/ 7805 h 13579"/>
                <a:gd name="T6" fmla="*/ 0 w 7982"/>
                <a:gd name="T7" fmla="*/ 13579 h 13579"/>
                <a:gd name="T8" fmla="*/ 7982 w 7982"/>
                <a:gd name="T9" fmla="*/ 13579 h 13579"/>
                <a:gd name="T10" fmla="*/ 7982 w 7982"/>
                <a:gd name="T11" fmla="*/ 7805 h 13579"/>
                <a:gd name="T12" fmla="*/ 7982 w 7982"/>
                <a:gd name="T13" fmla="*/ 0 h 13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82" h="13579">
                  <a:moveTo>
                    <a:pt x="7982" y="0"/>
                  </a:moveTo>
                  <a:lnTo>
                    <a:pt x="0" y="0"/>
                  </a:lnTo>
                  <a:lnTo>
                    <a:pt x="0" y="7805"/>
                  </a:lnTo>
                  <a:lnTo>
                    <a:pt x="0" y="13579"/>
                  </a:lnTo>
                  <a:lnTo>
                    <a:pt x="7982" y="13579"/>
                  </a:lnTo>
                  <a:lnTo>
                    <a:pt x="7982" y="7805"/>
                  </a:lnTo>
                  <a:lnTo>
                    <a:pt x="7982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3" name="Freeform 9"/>
            <p:cNvSpPr/>
            <p:nvPr/>
          </p:nvSpPr>
          <p:spPr bwMode="auto">
            <a:xfrm>
              <a:off x="7420559" y="3428293"/>
              <a:ext cx="400443" cy="1028630"/>
            </a:xfrm>
            <a:custGeom>
              <a:avLst/>
              <a:gdLst>
                <a:gd name="T0" fmla="*/ 0 w 2397"/>
                <a:gd name="T1" fmla="*/ 5809 h 5809"/>
                <a:gd name="T2" fmla="*/ 1 w 2397"/>
                <a:gd name="T3" fmla="*/ 5809 h 5809"/>
                <a:gd name="T4" fmla="*/ 2397 w 2397"/>
                <a:gd name="T5" fmla="*/ 3839 h 5809"/>
                <a:gd name="T6" fmla="*/ 2397 w 2397"/>
                <a:gd name="T7" fmla="*/ 0 h 5809"/>
                <a:gd name="T8" fmla="*/ 0 w 2397"/>
                <a:gd name="T9" fmla="*/ 0 h 5809"/>
                <a:gd name="T10" fmla="*/ 0 w 2397"/>
                <a:gd name="T11" fmla="*/ 5809 h 5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7" h="5809">
                  <a:moveTo>
                    <a:pt x="0" y="5809"/>
                  </a:moveTo>
                  <a:lnTo>
                    <a:pt x="1" y="5809"/>
                  </a:lnTo>
                  <a:lnTo>
                    <a:pt x="2397" y="3839"/>
                  </a:lnTo>
                  <a:lnTo>
                    <a:pt x="2397" y="0"/>
                  </a:lnTo>
                  <a:lnTo>
                    <a:pt x="0" y="0"/>
                  </a:lnTo>
                  <a:lnTo>
                    <a:pt x="0" y="5809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4" name="Freeform 10"/>
            <p:cNvSpPr/>
            <p:nvPr/>
          </p:nvSpPr>
          <p:spPr bwMode="auto">
            <a:xfrm>
              <a:off x="7420559" y="4107443"/>
              <a:ext cx="400443" cy="2750557"/>
            </a:xfrm>
            <a:custGeom>
              <a:avLst/>
              <a:gdLst>
                <a:gd name="T0" fmla="*/ 2397 w 2397"/>
                <a:gd name="T1" fmla="*/ 0 h 15549"/>
                <a:gd name="T2" fmla="*/ 1 w 2397"/>
                <a:gd name="T3" fmla="*/ 1970 h 15549"/>
                <a:gd name="T4" fmla="*/ 0 w 2397"/>
                <a:gd name="T5" fmla="*/ 1970 h 15549"/>
                <a:gd name="T6" fmla="*/ 0 w 2397"/>
                <a:gd name="T7" fmla="*/ 9775 h 15549"/>
                <a:gd name="T8" fmla="*/ 0 w 2397"/>
                <a:gd name="T9" fmla="*/ 15549 h 15549"/>
                <a:gd name="T10" fmla="*/ 2397 w 2397"/>
                <a:gd name="T11" fmla="*/ 15549 h 15549"/>
                <a:gd name="T12" fmla="*/ 2397 w 2397"/>
                <a:gd name="T13" fmla="*/ 3909 h 15549"/>
                <a:gd name="T14" fmla="*/ 2397 w 2397"/>
                <a:gd name="T15" fmla="*/ 0 h 15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97" h="15549">
                  <a:moveTo>
                    <a:pt x="2397" y="0"/>
                  </a:moveTo>
                  <a:lnTo>
                    <a:pt x="1" y="1970"/>
                  </a:lnTo>
                  <a:lnTo>
                    <a:pt x="0" y="1970"/>
                  </a:lnTo>
                  <a:lnTo>
                    <a:pt x="0" y="9775"/>
                  </a:lnTo>
                  <a:lnTo>
                    <a:pt x="0" y="15549"/>
                  </a:lnTo>
                  <a:lnTo>
                    <a:pt x="2397" y="15549"/>
                  </a:lnTo>
                  <a:lnTo>
                    <a:pt x="2397" y="3909"/>
                  </a:lnTo>
                  <a:lnTo>
                    <a:pt x="2397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5" name="Rectangle 11"/>
            <p:cNvSpPr>
              <a:spLocks noChangeArrowheads="1"/>
            </p:cNvSpPr>
            <p:nvPr/>
          </p:nvSpPr>
          <p:spPr bwMode="auto">
            <a:xfrm>
              <a:off x="7821001" y="3428293"/>
              <a:ext cx="1322999" cy="67915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6" name="Freeform 12"/>
            <p:cNvSpPr/>
            <p:nvPr/>
          </p:nvSpPr>
          <p:spPr bwMode="auto">
            <a:xfrm>
              <a:off x="3379362" y="3428293"/>
              <a:ext cx="2301710" cy="1371034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7" name="Freeform 13"/>
            <p:cNvSpPr/>
            <p:nvPr/>
          </p:nvSpPr>
          <p:spPr bwMode="auto">
            <a:xfrm>
              <a:off x="3379362" y="4799326"/>
              <a:ext cx="2301710" cy="2058674"/>
            </a:xfrm>
            <a:custGeom>
              <a:avLst/>
              <a:gdLst>
                <a:gd name="T0" fmla="*/ 0 w 13770"/>
                <a:gd name="T1" fmla="*/ 0 h 11640"/>
                <a:gd name="T2" fmla="*/ 0 w 13770"/>
                <a:gd name="T3" fmla="*/ 3816 h 11640"/>
                <a:gd name="T4" fmla="*/ 0 w 13770"/>
                <a:gd name="T5" fmla="*/ 5743 h 11640"/>
                <a:gd name="T6" fmla="*/ 0 w 13770"/>
                <a:gd name="T7" fmla="*/ 11640 h 11640"/>
                <a:gd name="T8" fmla="*/ 13770 w 13770"/>
                <a:gd name="T9" fmla="*/ 11640 h 11640"/>
                <a:gd name="T10" fmla="*/ 13770 w 13770"/>
                <a:gd name="T11" fmla="*/ 0 h 11640"/>
                <a:gd name="T12" fmla="*/ 0 w 13770"/>
                <a:gd name="T13" fmla="*/ 0 h 1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770" h="11640">
                  <a:moveTo>
                    <a:pt x="0" y="0"/>
                  </a:moveTo>
                  <a:lnTo>
                    <a:pt x="0" y="3816"/>
                  </a:lnTo>
                  <a:lnTo>
                    <a:pt x="0" y="5743"/>
                  </a:lnTo>
                  <a:lnTo>
                    <a:pt x="0" y="11640"/>
                  </a:lnTo>
                  <a:lnTo>
                    <a:pt x="13770" y="11640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8" name="Freeform 14"/>
            <p:cNvSpPr/>
            <p:nvPr/>
          </p:nvSpPr>
          <p:spPr bwMode="auto">
            <a:xfrm>
              <a:off x="0" y="5815221"/>
              <a:ext cx="2974909" cy="1042779"/>
            </a:xfrm>
            <a:custGeom>
              <a:avLst/>
              <a:gdLst>
                <a:gd name="T0" fmla="*/ 17799 w 17799"/>
                <a:gd name="T1" fmla="*/ 0 h 5897"/>
                <a:gd name="T2" fmla="*/ 0 w 17799"/>
                <a:gd name="T3" fmla="*/ 0 h 5897"/>
                <a:gd name="T4" fmla="*/ 0 w 17799"/>
                <a:gd name="T5" fmla="*/ 5897 h 5897"/>
                <a:gd name="T6" fmla="*/ 17799 w 17799"/>
                <a:gd name="T7" fmla="*/ 5897 h 5897"/>
                <a:gd name="T8" fmla="*/ 17799 w 17799"/>
                <a:gd name="T9" fmla="*/ 12 h 5897"/>
                <a:gd name="T10" fmla="*/ 17799 w 17799"/>
                <a:gd name="T11" fmla="*/ 0 h 5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99" h="5897">
                  <a:moveTo>
                    <a:pt x="17799" y="0"/>
                  </a:moveTo>
                  <a:lnTo>
                    <a:pt x="0" y="0"/>
                  </a:lnTo>
                  <a:lnTo>
                    <a:pt x="0" y="5897"/>
                  </a:lnTo>
                  <a:lnTo>
                    <a:pt x="17799" y="5897"/>
                  </a:lnTo>
                  <a:lnTo>
                    <a:pt x="17799" y="12"/>
                  </a:lnTo>
                  <a:lnTo>
                    <a:pt x="17799" y="0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99" name="Freeform 15"/>
            <p:cNvSpPr/>
            <p:nvPr/>
          </p:nvSpPr>
          <p:spPr bwMode="auto">
            <a:xfrm>
              <a:off x="2974909" y="3428293"/>
              <a:ext cx="404454" cy="2386930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0" name="Freeform 16"/>
            <p:cNvSpPr/>
            <p:nvPr/>
          </p:nvSpPr>
          <p:spPr bwMode="auto">
            <a:xfrm>
              <a:off x="2974909" y="4793667"/>
              <a:ext cx="404454" cy="2064333"/>
            </a:xfrm>
            <a:custGeom>
              <a:avLst/>
              <a:gdLst>
                <a:gd name="T0" fmla="*/ 2423 w 2423"/>
                <a:gd name="T1" fmla="*/ 3849 h 11673"/>
                <a:gd name="T2" fmla="*/ 2423 w 2423"/>
                <a:gd name="T3" fmla="*/ 33 h 11673"/>
                <a:gd name="T4" fmla="*/ 2423 w 2423"/>
                <a:gd name="T5" fmla="*/ 0 h 11673"/>
                <a:gd name="T6" fmla="*/ 1 w 2423"/>
                <a:gd name="T7" fmla="*/ 5776 h 11673"/>
                <a:gd name="T8" fmla="*/ 17 w 2423"/>
                <a:gd name="T9" fmla="*/ 5776 h 11673"/>
                <a:gd name="T10" fmla="*/ 1 w 2423"/>
                <a:gd name="T11" fmla="*/ 5788 h 11673"/>
                <a:gd name="T12" fmla="*/ 0 w 2423"/>
                <a:gd name="T13" fmla="*/ 5788 h 11673"/>
                <a:gd name="T14" fmla="*/ 0 w 2423"/>
                <a:gd name="T15" fmla="*/ 11673 h 11673"/>
                <a:gd name="T16" fmla="*/ 1 w 2423"/>
                <a:gd name="T17" fmla="*/ 11673 h 11673"/>
                <a:gd name="T18" fmla="*/ 2423 w 2423"/>
                <a:gd name="T19" fmla="*/ 11673 h 11673"/>
                <a:gd name="T20" fmla="*/ 2423 w 2423"/>
                <a:gd name="T21" fmla="*/ 5776 h 11673"/>
                <a:gd name="T22" fmla="*/ 2423 w 2423"/>
                <a:gd name="T23" fmla="*/ 3849 h 1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23" h="11673">
                  <a:moveTo>
                    <a:pt x="2423" y="3849"/>
                  </a:moveTo>
                  <a:lnTo>
                    <a:pt x="2423" y="33"/>
                  </a:lnTo>
                  <a:lnTo>
                    <a:pt x="2423" y="0"/>
                  </a:lnTo>
                  <a:lnTo>
                    <a:pt x="1" y="5776"/>
                  </a:lnTo>
                  <a:lnTo>
                    <a:pt x="17" y="5776"/>
                  </a:lnTo>
                  <a:lnTo>
                    <a:pt x="1" y="5788"/>
                  </a:lnTo>
                  <a:lnTo>
                    <a:pt x="0" y="5788"/>
                  </a:lnTo>
                  <a:lnTo>
                    <a:pt x="0" y="11673"/>
                  </a:lnTo>
                  <a:lnTo>
                    <a:pt x="1" y="11673"/>
                  </a:lnTo>
                  <a:lnTo>
                    <a:pt x="2423" y="11673"/>
                  </a:lnTo>
                  <a:lnTo>
                    <a:pt x="2423" y="5776"/>
                  </a:lnTo>
                  <a:lnTo>
                    <a:pt x="2423" y="3849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1" name="Rectangle 17"/>
            <p:cNvSpPr>
              <a:spLocks noChangeArrowheads="1"/>
            </p:cNvSpPr>
            <p:nvPr/>
          </p:nvSpPr>
          <p:spPr bwMode="auto">
            <a:xfrm>
              <a:off x="0" y="3428293"/>
              <a:ext cx="2974909" cy="2386930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2" name="Freeform 18"/>
            <p:cNvSpPr/>
            <p:nvPr/>
          </p:nvSpPr>
          <p:spPr bwMode="auto">
            <a:xfrm>
              <a:off x="7821001" y="4107443"/>
              <a:ext cx="1322999" cy="2750557"/>
            </a:xfrm>
            <a:custGeom>
              <a:avLst/>
              <a:gdLst>
                <a:gd name="T0" fmla="*/ 0 w 7917"/>
                <a:gd name="T1" fmla="*/ 3909 h 15549"/>
                <a:gd name="T2" fmla="*/ 0 w 7917"/>
                <a:gd name="T3" fmla="*/ 15549 h 15549"/>
                <a:gd name="T4" fmla="*/ 7917 w 7917"/>
                <a:gd name="T5" fmla="*/ 15549 h 15549"/>
                <a:gd name="T6" fmla="*/ 7917 w 7917"/>
                <a:gd name="T7" fmla="*/ 3909 h 15549"/>
                <a:gd name="T8" fmla="*/ 7917 w 7917"/>
                <a:gd name="T9" fmla="*/ 0 h 15549"/>
                <a:gd name="T10" fmla="*/ 0 w 7917"/>
                <a:gd name="T11" fmla="*/ 0 h 15549"/>
                <a:gd name="T12" fmla="*/ 0 w 7917"/>
                <a:gd name="T13" fmla="*/ 3909 h 15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17" h="15549">
                  <a:moveTo>
                    <a:pt x="0" y="3909"/>
                  </a:moveTo>
                  <a:lnTo>
                    <a:pt x="0" y="15549"/>
                  </a:lnTo>
                  <a:lnTo>
                    <a:pt x="7917" y="15549"/>
                  </a:lnTo>
                  <a:lnTo>
                    <a:pt x="7917" y="3909"/>
                  </a:lnTo>
                  <a:lnTo>
                    <a:pt x="7917" y="0"/>
                  </a:lnTo>
                  <a:lnTo>
                    <a:pt x="0" y="0"/>
                  </a:lnTo>
                  <a:lnTo>
                    <a:pt x="0" y="3909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3" name="Freeform 19"/>
            <p:cNvSpPr/>
            <p:nvPr/>
          </p:nvSpPr>
          <p:spPr bwMode="auto">
            <a:xfrm>
              <a:off x="5681073" y="2058674"/>
              <a:ext cx="405122" cy="1369619"/>
            </a:xfrm>
            <a:custGeom>
              <a:avLst/>
              <a:gdLst>
                <a:gd name="T0" fmla="*/ 0 w 2424"/>
                <a:gd name="T1" fmla="*/ 7750 h 7750"/>
                <a:gd name="T2" fmla="*/ 0 w 2424"/>
                <a:gd name="T3" fmla="*/ 0 h 7750"/>
                <a:gd name="T4" fmla="*/ 2 w 2424"/>
                <a:gd name="T5" fmla="*/ 0 h 7750"/>
                <a:gd name="T6" fmla="*/ 2424 w 2424"/>
                <a:gd name="T7" fmla="*/ 1940 h 7750"/>
                <a:gd name="T8" fmla="*/ 2424 w 2424"/>
                <a:gd name="T9" fmla="*/ 7750 h 7750"/>
                <a:gd name="T10" fmla="*/ 0 w 2424"/>
                <a:gd name="T11" fmla="*/ 7750 h 7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4" h="7750">
                  <a:moveTo>
                    <a:pt x="0" y="775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2424" y="1940"/>
                  </a:lnTo>
                  <a:lnTo>
                    <a:pt x="2424" y="7750"/>
                  </a:lnTo>
                  <a:lnTo>
                    <a:pt x="0" y="77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4" name="Rectangle 20"/>
            <p:cNvSpPr>
              <a:spLocks noChangeArrowheads="1"/>
            </p:cNvSpPr>
            <p:nvPr/>
          </p:nvSpPr>
          <p:spPr bwMode="auto">
            <a:xfrm>
              <a:off x="6086195" y="2401078"/>
              <a:ext cx="1334364" cy="1027214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5" name="Freeform 21"/>
            <p:cNvSpPr/>
            <p:nvPr/>
          </p:nvSpPr>
          <p:spPr bwMode="auto">
            <a:xfrm>
              <a:off x="5681073" y="0"/>
              <a:ext cx="405122" cy="2401078"/>
            </a:xfrm>
            <a:custGeom>
              <a:avLst/>
              <a:gdLst>
                <a:gd name="T0" fmla="*/ 2424 w 2424"/>
                <a:gd name="T1" fmla="*/ 13578 h 13578"/>
                <a:gd name="T2" fmla="*/ 2 w 2424"/>
                <a:gd name="T3" fmla="*/ 11638 h 13578"/>
                <a:gd name="T4" fmla="*/ 0 w 2424"/>
                <a:gd name="T5" fmla="*/ 11638 h 13578"/>
                <a:gd name="T6" fmla="*/ 0 w 2424"/>
                <a:gd name="T7" fmla="*/ 0 h 13578"/>
                <a:gd name="T8" fmla="*/ 2 w 2424"/>
                <a:gd name="T9" fmla="*/ 0 h 13578"/>
                <a:gd name="T10" fmla="*/ 2424 w 2424"/>
                <a:gd name="T11" fmla="*/ 0 h 13578"/>
                <a:gd name="T12" fmla="*/ 2424 w 2424"/>
                <a:gd name="T13" fmla="*/ 5774 h 13578"/>
                <a:gd name="T14" fmla="*/ 2424 w 2424"/>
                <a:gd name="T15" fmla="*/ 13578 h 1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24" h="13578">
                  <a:moveTo>
                    <a:pt x="2424" y="13578"/>
                  </a:moveTo>
                  <a:lnTo>
                    <a:pt x="2" y="11638"/>
                  </a:lnTo>
                  <a:lnTo>
                    <a:pt x="0" y="11638"/>
                  </a:lnTo>
                  <a:lnTo>
                    <a:pt x="0" y="0"/>
                  </a:lnTo>
                  <a:lnTo>
                    <a:pt x="2" y="0"/>
                  </a:lnTo>
                  <a:lnTo>
                    <a:pt x="2424" y="0"/>
                  </a:lnTo>
                  <a:lnTo>
                    <a:pt x="2424" y="5774"/>
                  </a:lnTo>
                  <a:lnTo>
                    <a:pt x="2424" y="13578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6" name="Freeform 22"/>
            <p:cNvSpPr/>
            <p:nvPr/>
          </p:nvSpPr>
          <p:spPr bwMode="auto">
            <a:xfrm>
              <a:off x="6086195" y="0"/>
              <a:ext cx="1334364" cy="2401078"/>
            </a:xfrm>
            <a:custGeom>
              <a:avLst/>
              <a:gdLst>
                <a:gd name="T0" fmla="*/ 7982 w 7982"/>
                <a:gd name="T1" fmla="*/ 13578 h 13578"/>
                <a:gd name="T2" fmla="*/ 0 w 7982"/>
                <a:gd name="T3" fmla="*/ 13578 h 13578"/>
                <a:gd name="T4" fmla="*/ 0 w 7982"/>
                <a:gd name="T5" fmla="*/ 5774 h 13578"/>
                <a:gd name="T6" fmla="*/ 0 w 7982"/>
                <a:gd name="T7" fmla="*/ 0 h 13578"/>
                <a:gd name="T8" fmla="*/ 7982 w 7982"/>
                <a:gd name="T9" fmla="*/ 0 h 13578"/>
                <a:gd name="T10" fmla="*/ 7982 w 7982"/>
                <a:gd name="T11" fmla="*/ 5774 h 13578"/>
                <a:gd name="T12" fmla="*/ 7982 w 7982"/>
                <a:gd name="T13" fmla="*/ 13578 h 13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82" h="13578">
                  <a:moveTo>
                    <a:pt x="7982" y="13578"/>
                  </a:moveTo>
                  <a:lnTo>
                    <a:pt x="0" y="13578"/>
                  </a:lnTo>
                  <a:lnTo>
                    <a:pt x="0" y="5774"/>
                  </a:lnTo>
                  <a:lnTo>
                    <a:pt x="0" y="0"/>
                  </a:lnTo>
                  <a:lnTo>
                    <a:pt x="7982" y="0"/>
                  </a:lnTo>
                  <a:lnTo>
                    <a:pt x="7982" y="5774"/>
                  </a:lnTo>
                  <a:lnTo>
                    <a:pt x="7982" y="1357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7" name="Freeform 23"/>
            <p:cNvSpPr/>
            <p:nvPr/>
          </p:nvSpPr>
          <p:spPr bwMode="auto">
            <a:xfrm>
              <a:off x="7420559" y="2401078"/>
              <a:ext cx="400443" cy="1027214"/>
            </a:xfrm>
            <a:custGeom>
              <a:avLst/>
              <a:gdLst>
                <a:gd name="T0" fmla="*/ 0 w 2397"/>
                <a:gd name="T1" fmla="*/ 0 h 5810"/>
                <a:gd name="T2" fmla="*/ 1 w 2397"/>
                <a:gd name="T3" fmla="*/ 0 h 5810"/>
                <a:gd name="T4" fmla="*/ 2397 w 2397"/>
                <a:gd name="T5" fmla="*/ 1970 h 5810"/>
                <a:gd name="T6" fmla="*/ 2397 w 2397"/>
                <a:gd name="T7" fmla="*/ 5810 h 5810"/>
                <a:gd name="T8" fmla="*/ 0 w 2397"/>
                <a:gd name="T9" fmla="*/ 5810 h 5810"/>
                <a:gd name="T10" fmla="*/ 0 w 2397"/>
                <a:gd name="T11" fmla="*/ 0 h 5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7" h="5810">
                  <a:moveTo>
                    <a:pt x="0" y="0"/>
                  </a:moveTo>
                  <a:lnTo>
                    <a:pt x="1" y="0"/>
                  </a:lnTo>
                  <a:lnTo>
                    <a:pt x="2397" y="1970"/>
                  </a:lnTo>
                  <a:lnTo>
                    <a:pt x="2397" y="5810"/>
                  </a:lnTo>
                  <a:lnTo>
                    <a:pt x="0" y="5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8" name="Freeform 24"/>
            <p:cNvSpPr/>
            <p:nvPr/>
          </p:nvSpPr>
          <p:spPr bwMode="auto">
            <a:xfrm>
              <a:off x="7420559" y="0"/>
              <a:ext cx="400443" cy="2750557"/>
            </a:xfrm>
            <a:custGeom>
              <a:avLst/>
              <a:gdLst>
                <a:gd name="T0" fmla="*/ 2397 w 2397"/>
                <a:gd name="T1" fmla="*/ 15548 h 15548"/>
                <a:gd name="T2" fmla="*/ 1 w 2397"/>
                <a:gd name="T3" fmla="*/ 13578 h 15548"/>
                <a:gd name="T4" fmla="*/ 0 w 2397"/>
                <a:gd name="T5" fmla="*/ 13578 h 15548"/>
                <a:gd name="T6" fmla="*/ 0 w 2397"/>
                <a:gd name="T7" fmla="*/ 5774 h 15548"/>
                <a:gd name="T8" fmla="*/ 0 w 2397"/>
                <a:gd name="T9" fmla="*/ 0 h 15548"/>
                <a:gd name="T10" fmla="*/ 2397 w 2397"/>
                <a:gd name="T11" fmla="*/ 0 h 15548"/>
                <a:gd name="T12" fmla="*/ 2397 w 2397"/>
                <a:gd name="T13" fmla="*/ 11638 h 15548"/>
                <a:gd name="T14" fmla="*/ 2397 w 2397"/>
                <a:gd name="T15" fmla="*/ 15548 h 15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97" h="15548">
                  <a:moveTo>
                    <a:pt x="2397" y="15548"/>
                  </a:moveTo>
                  <a:lnTo>
                    <a:pt x="1" y="13578"/>
                  </a:lnTo>
                  <a:lnTo>
                    <a:pt x="0" y="13578"/>
                  </a:lnTo>
                  <a:lnTo>
                    <a:pt x="0" y="5774"/>
                  </a:lnTo>
                  <a:lnTo>
                    <a:pt x="0" y="0"/>
                  </a:lnTo>
                  <a:lnTo>
                    <a:pt x="2397" y="0"/>
                  </a:lnTo>
                  <a:lnTo>
                    <a:pt x="2397" y="11638"/>
                  </a:lnTo>
                  <a:lnTo>
                    <a:pt x="2397" y="15548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09" name="Rectangle 25"/>
            <p:cNvSpPr>
              <a:spLocks noChangeArrowheads="1"/>
            </p:cNvSpPr>
            <p:nvPr/>
          </p:nvSpPr>
          <p:spPr bwMode="auto">
            <a:xfrm>
              <a:off x="7821001" y="2750557"/>
              <a:ext cx="1322999" cy="67773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0" name="Freeform 26"/>
            <p:cNvSpPr/>
            <p:nvPr/>
          </p:nvSpPr>
          <p:spPr bwMode="auto">
            <a:xfrm>
              <a:off x="3379362" y="2058674"/>
              <a:ext cx="2301710" cy="1369619"/>
            </a:xfrm>
            <a:custGeom>
              <a:avLst/>
              <a:gdLst>
                <a:gd name="T0" fmla="*/ 0 w 13770"/>
                <a:gd name="T1" fmla="*/ 7750 h 7750"/>
                <a:gd name="T2" fmla="*/ 0 w 13770"/>
                <a:gd name="T3" fmla="*/ 33 h 7750"/>
                <a:gd name="T4" fmla="*/ 0 w 13770"/>
                <a:gd name="T5" fmla="*/ 0 h 7750"/>
                <a:gd name="T6" fmla="*/ 13770 w 13770"/>
                <a:gd name="T7" fmla="*/ 0 h 7750"/>
                <a:gd name="T8" fmla="*/ 13770 w 13770"/>
                <a:gd name="T9" fmla="*/ 7750 h 7750"/>
                <a:gd name="T10" fmla="*/ 0 w 13770"/>
                <a:gd name="T11" fmla="*/ 7750 h 7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50">
                  <a:moveTo>
                    <a:pt x="0" y="7750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13770" y="0"/>
                  </a:lnTo>
                  <a:lnTo>
                    <a:pt x="13770" y="7750"/>
                  </a:lnTo>
                  <a:lnTo>
                    <a:pt x="0" y="775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1" name="Freeform 27"/>
            <p:cNvSpPr/>
            <p:nvPr/>
          </p:nvSpPr>
          <p:spPr bwMode="auto">
            <a:xfrm>
              <a:off x="3379362" y="0"/>
              <a:ext cx="2301710" cy="2058674"/>
            </a:xfrm>
            <a:custGeom>
              <a:avLst/>
              <a:gdLst>
                <a:gd name="T0" fmla="*/ 0 w 13770"/>
                <a:gd name="T1" fmla="*/ 11638 h 11638"/>
                <a:gd name="T2" fmla="*/ 0 w 13770"/>
                <a:gd name="T3" fmla="*/ 7824 h 11638"/>
                <a:gd name="T4" fmla="*/ 0 w 13770"/>
                <a:gd name="T5" fmla="*/ 5897 h 11638"/>
                <a:gd name="T6" fmla="*/ 0 w 13770"/>
                <a:gd name="T7" fmla="*/ 0 h 11638"/>
                <a:gd name="T8" fmla="*/ 13770 w 13770"/>
                <a:gd name="T9" fmla="*/ 0 h 11638"/>
                <a:gd name="T10" fmla="*/ 13770 w 13770"/>
                <a:gd name="T11" fmla="*/ 11638 h 11638"/>
                <a:gd name="T12" fmla="*/ 0 w 13770"/>
                <a:gd name="T13" fmla="*/ 11638 h 1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770" h="11638">
                  <a:moveTo>
                    <a:pt x="0" y="11638"/>
                  </a:moveTo>
                  <a:lnTo>
                    <a:pt x="0" y="7824"/>
                  </a:lnTo>
                  <a:lnTo>
                    <a:pt x="0" y="5897"/>
                  </a:lnTo>
                  <a:lnTo>
                    <a:pt x="0" y="0"/>
                  </a:lnTo>
                  <a:lnTo>
                    <a:pt x="13770" y="0"/>
                  </a:lnTo>
                  <a:lnTo>
                    <a:pt x="13770" y="11638"/>
                  </a:lnTo>
                  <a:lnTo>
                    <a:pt x="0" y="1163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2" name="Freeform 28"/>
            <p:cNvSpPr/>
            <p:nvPr/>
          </p:nvSpPr>
          <p:spPr bwMode="auto">
            <a:xfrm>
              <a:off x="0" y="0"/>
              <a:ext cx="2974909" cy="1042779"/>
            </a:xfrm>
            <a:custGeom>
              <a:avLst/>
              <a:gdLst>
                <a:gd name="T0" fmla="*/ 17799 w 17799"/>
                <a:gd name="T1" fmla="*/ 5897 h 5897"/>
                <a:gd name="T2" fmla="*/ 0 w 17799"/>
                <a:gd name="T3" fmla="*/ 5897 h 5897"/>
                <a:gd name="T4" fmla="*/ 0 w 17799"/>
                <a:gd name="T5" fmla="*/ 0 h 5897"/>
                <a:gd name="T6" fmla="*/ 17799 w 17799"/>
                <a:gd name="T7" fmla="*/ 0 h 5897"/>
                <a:gd name="T8" fmla="*/ 17799 w 17799"/>
                <a:gd name="T9" fmla="*/ 5884 h 5897"/>
                <a:gd name="T10" fmla="*/ 17799 w 17799"/>
                <a:gd name="T11" fmla="*/ 5897 h 5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99" h="5897">
                  <a:moveTo>
                    <a:pt x="17799" y="5897"/>
                  </a:moveTo>
                  <a:lnTo>
                    <a:pt x="0" y="5897"/>
                  </a:lnTo>
                  <a:lnTo>
                    <a:pt x="0" y="0"/>
                  </a:lnTo>
                  <a:lnTo>
                    <a:pt x="17799" y="0"/>
                  </a:lnTo>
                  <a:lnTo>
                    <a:pt x="17799" y="5884"/>
                  </a:lnTo>
                  <a:lnTo>
                    <a:pt x="17799" y="5897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3" name="Freeform 29"/>
            <p:cNvSpPr/>
            <p:nvPr/>
          </p:nvSpPr>
          <p:spPr bwMode="auto">
            <a:xfrm>
              <a:off x="2974909" y="1042779"/>
              <a:ext cx="404454" cy="2385514"/>
            </a:xfrm>
            <a:custGeom>
              <a:avLst/>
              <a:gdLst>
                <a:gd name="T0" fmla="*/ 0 w 2423"/>
                <a:gd name="T1" fmla="*/ 13491 h 13491"/>
                <a:gd name="T2" fmla="*/ 0 w 2423"/>
                <a:gd name="T3" fmla="*/ 0 h 13491"/>
                <a:gd name="T4" fmla="*/ 1 w 2423"/>
                <a:gd name="T5" fmla="*/ 0 h 13491"/>
                <a:gd name="T6" fmla="*/ 2423 w 2423"/>
                <a:gd name="T7" fmla="*/ 5774 h 13491"/>
                <a:gd name="T8" fmla="*/ 2423 w 2423"/>
                <a:gd name="T9" fmla="*/ 13491 h 13491"/>
                <a:gd name="T10" fmla="*/ 0 w 2423"/>
                <a:gd name="T11" fmla="*/ 13491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13491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2423" y="5774"/>
                  </a:lnTo>
                  <a:lnTo>
                    <a:pt x="2423" y="13491"/>
                  </a:lnTo>
                  <a:lnTo>
                    <a:pt x="0" y="134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4" name="Freeform 30"/>
            <p:cNvSpPr/>
            <p:nvPr/>
          </p:nvSpPr>
          <p:spPr bwMode="auto">
            <a:xfrm>
              <a:off x="2974909" y="0"/>
              <a:ext cx="404454" cy="2064333"/>
            </a:xfrm>
            <a:custGeom>
              <a:avLst/>
              <a:gdLst>
                <a:gd name="T0" fmla="*/ 2423 w 2423"/>
                <a:gd name="T1" fmla="*/ 7824 h 11671"/>
                <a:gd name="T2" fmla="*/ 2423 w 2423"/>
                <a:gd name="T3" fmla="*/ 11638 h 11671"/>
                <a:gd name="T4" fmla="*/ 2423 w 2423"/>
                <a:gd name="T5" fmla="*/ 11671 h 11671"/>
                <a:gd name="T6" fmla="*/ 1 w 2423"/>
                <a:gd name="T7" fmla="*/ 5897 h 11671"/>
                <a:gd name="T8" fmla="*/ 17 w 2423"/>
                <a:gd name="T9" fmla="*/ 5897 h 11671"/>
                <a:gd name="T10" fmla="*/ 1 w 2423"/>
                <a:gd name="T11" fmla="*/ 5884 h 11671"/>
                <a:gd name="T12" fmla="*/ 0 w 2423"/>
                <a:gd name="T13" fmla="*/ 5884 h 11671"/>
                <a:gd name="T14" fmla="*/ 0 w 2423"/>
                <a:gd name="T15" fmla="*/ 0 h 11671"/>
                <a:gd name="T16" fmla="*/ 1 w 2423"/>
                <a:gd name="T17" fmla="*/ 0 h 11671"/>
                <a:gd name="T18" fmla="*/ 2423 w 2423"/>
                <a:gd name="T19" fmla="*/ 0 h 11671"/>
                <a:gd name="T20" fmla="*/ 2423 w 2423"/>
                <a:gd name="T21" fmla="*/ 5897 h 11671"/>
                <a:gd name="T22" fmla="*/ 2423 w 2423"/>
                <a:gd name="T23" fmla="*/ 7824 h 11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23" h="11671">
                  <a:moveTo>
                    <a:pt x="2423" y="7824"/>
                  </a:moveTo>
                  <a:lnTo>
                    <a:pt x="2423" y="11638"/>
                  </a:lnTo>
                  <a:lnTo>
                    <a:pt x="2423" y="11671"/>
                  </a:lnTo>
                  <a:lnTo>
                    <a:pt x="1" y="5897"/>
                  </a:lnTo>
                  <a:lnTo>
                    <a:pt x="17" y="5897"/>
                  </a:lnTo>
                  <a:lnTo>
                    <a:pt x="1" y="5884"/>
                  </a:lnTo>
                  <a:lnTo>
                    <a:pt x="0" y="5884"/>
                  </a:lnTo>
                  <a:lnTo>
                    <a:pt x="0" y="0"/>
                  </a:lnTo>
                  <a:lnTo>
                    <a:pt x="1" y="0"/>
                  </a:lnTo>
                  <a:lnTo>
                    <a:pt x="2423" y="0"/>
                  </a:lnTo>
                  <a:lnTo>
                    <a:pt x="2423" y="5897"/>
                  </a:lnTo>
                  <a:lnTo>
                    <a:pt x="2423" y="7824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5" name="Rectangle 31"/>
            <p:cNvSpPr>
              <a:spLocks noChangeArrowheads="1"/>
            </p:cNvSpPr>
            <p:nvPr/>
          </p:nvSpPr>
          <p:spPr bwMode="auto">
            <a:xfrm>
              <a:off x="0" y="1042779"/>
              <a:ext cx="2974909" cy="2385514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16" name="Freeform 32"/>
            <p:cNvSpPr/>
            <p:nvPr/>
          </p:nvSpPr>
          <p:spPr bwMode="auto">
            <a:xfrm>
              <a:off x="7821001" y="0"/>
              <a:ext cx="1322999" cy="2750557"/>
            </a:xfrm>
            <a:custGeom>
              <a:avLst/>
              <a:gdLst>
                <a:gd name="T0" fmla="*/ 0 w 7917"/>
                <a:gd name="T1" fmla="*/ 11638 h 15548"/>
                <a:gd name="T2" fmla="*/ 0 w 7917"/>
                <a:gd name="T3" fmla="*/ 0 h 15548"/>
                <a:gd name="T4" fmla="*/ 7917 w 7917"/>
                <a:gd name="T5" fmla="*/ 0 h 15548"/>
                <a:gd name="T6" fmla="*/ 7917 w 7917"/>
                <a:gd name="T7" fmla="*/ 11638 h 15548"/>
                <a:gd name="T8" fmla="*/ 7917 w 7917"/>
                <a:gd name="T9" fmla="*/ 15548 h 15548"/>
                <a:gd name="T10" fmla="*/ 0 w 7917"/>
                <a:gd name="T11" fmla="*/ 15548 h 15548"/>
                <a:gd name="T12" fmla="*/ 0 w 7917"/>
                <a:gd name="T13" fmla="*/ 11638 h 15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17" h="15548">
                  <a:moveTo>
                    <a:pt x="0" y="11638"/>
                  </a:moveTo>
                  <a:lnTo>
                    <a:pt x="0" y="0"/>
                  </a:lnTo>
                  <a:lnTo>
                    <a:pt x="7917" y="0"/>
                  </a:lnTo>
                  <a:lnTo>
                    <a:pt x="7917" y="11638"/>
                  </a:lnTo>
                  <a:lnTo>
                    <a:pt x="7917" y="15548"/>
                  </a:lnTo>
                  <a:lnTo>
                    <a:pt x="0" y="15548"/>
                  </a:lnTo>
                  <a:lnTo>
                    <a:pt x="0" y="11638"/>
                  </a:lnTo>
                  <a:close/>
                </a:path>
              </a:pathLst>
            </a:cu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9017" name="Title 1"/>
          <p:cNvSpPr>
            <a:spLocks noGrp="1"/>
          </p:cNvSpPr>
          <p:nvPr>
            <p:ph type="ctrTitle"/>
          </p:nvPr>
        </p:nvSpPr>
        <p:spPr>
          <a:xfrm>
            <a:off x="143341" y="3531201"/>
            <a:ext cx="3744416" cy="2190044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018" name="Subtitle 2"/>
          <p:cNvSpPr>
            <a:spLocks noGrp="1"/>
          </p:cNvSpPr>
          <p:nvPr>
            <p:ph type="subTitle" idx="1"/>
          </p:nvPr>
        </p:nvSpPr>
        <p:spPr>
          <a:xfrm>
            <a:off x="143341" y="1145687"/>
            <a:ext cx="3744416" cy="2177310"/>
          </a:xfrm>
        </p:spPr>
        <p:txBody>
          <a:bodyPr vert="horz" lIns="91440" tIns="45720" rIns="91440" bIns="45720" rtlCol="0">
            <a:normAutofit/>
          </a:bodyPr>
          <a:lstStyle>
            <a:lvl1pPr marL="228597" indent="-228597">
              <a:buNone/>
              <a:defRPr lang="en-US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algn="ctr"/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50259-699E-483B-B5B7-5AAC71B2088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69"/>
            <a:ext cx="73152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4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65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1049066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CD4B-C05A-4715-8007-2E47C4E3D261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67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68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596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59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920F3-0999-4E0E-9901-D9ED81ACC2D6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59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859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59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60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049061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2D71-9A8B-4654-BB7D-CE8E257E64BA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62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63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76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77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78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471F-2732-4648-9C5E-013072044CE7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79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80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35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36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049037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38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049039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40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F5037-0C63-4FD9-A9D0-2D7A4CA1481C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41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42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4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85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1DE-FB73-4409-94EA-9793C8E9F1C1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86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87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761B5-A27E-49DB-BD80-4D5A58EC0F17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82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83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53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54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55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049056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4913-B94D-4B08-A0D3-33E8BD272A2F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57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58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9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70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1049071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1049072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0A6-4872-4B1A-9AF2-22AA3926BBBE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73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74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/Turquoise/Yellow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roup 32"/>
          <p:cNvGrpSpPr/>
          <p:nvPr userDrawn="1"/>
        </p:nvGrpSpPr>
        <p:grpSpPr>
          <a:xfrm>
            <a:off x="0" y="0"/>
            <a:ext cx="12192000" cy="6858000"/>
            <a:chOff x="-21347113" y="-7572375"/>
            <a:chExt cx="21347113" cy="7573963"/>
          </a:xfrm>
        </p:grpSpPr>
        <p:sp>
          <p:nvSpPr>
            <p:cNvPr id="1048920" name="Freeform 22"/>
            <p:cNvSpPr/>
            <p:nvPr/>
          </p:nvSpPr>
          <p:spPr bwMode="auto">
            <a:xfrm>
              <a:off x="-9607550" y="-5054600"/>
              <a:ext cx="1123950" cy="2530475"/>
            </a:xfrm>
            <a:custGeom>
              <a:avLst/>
              <a:gdLst>
                <a:gd name="T0" fmla="*/ 2832 w 2832"/>
                <a:gd name="T1" fmla="*/ 10630 h 12751"/>
                <a:gd name="T2" fmla="*/ 2832 w 2832"/>
                <a:gd name="T3" fmla="*/ 2121 h 12751"/>
                <a:gd name="T4" fmla="*/ 3 w 2832"/>
                <a:gd name="T5" fmla="*/ 0 h 12751"/>
                <a:gd name="T6" fmla="*/ 0 w 2832"/>
                <a:gd name="T7" fmla="*/ 0 h 12751"/>
                <a:gd name="T8" fmla="*/ 0 w 2832"/>
                <a:gd name="T9" fmla="*/ 12751 h 12751"/>
                <a:gd name="T10" fmla="*/ 3 w 2832"/>
                <a:gd name="T11" fmla="*/ 12751 h 12751"/>
                <a:gd name="T12" fmla="*/ 2832 w 2832"/>
                <a:gd name="T13" fmla="*/ 10630 h 12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2751">
                  <a:moveTo>
                    <a:pt x="2832" y="10630"/>
                  </a:moveTo>
                  <a:lnTo>
                    <a:pt x="2832" y="2121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2751"/>
                  </a:lnTo>
                  <a:lnTo>
                    <a:pt x="3" y="12751"/>
                  </a:lnTo>
                  <a:lnTo>
                    <a:pt x="2832" y="106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1" name="Freeform 23"/>
            <p:cNvSpPr/>
            <p:nvPr/>
          </p:nvSpPr>
          <p:spPr bwMode="auto">
            <a:xfrm>
              <a:off x="-9607550" y="-2946400"/>
              <a:ext cx="1123950" cy="2947988"/>
            </a:xfrm>
            <a:custGeom>
              <a:avLst/>
              <a:gdLst>
                <a:gd name="T0" fmla="*/ 2832 w 2832"/>
                <a:gd name="T1" fmla="*/ 0 h 14852"/>
                <a:gd name="T2" fmla="*/ 3 w 2832"/>
                <a:gd name="T3" fmla="*/ 2121 h 14852"/>
                <a:gd name="T4" fmla="*/ 0 w 2832"/>
                <a:gd name="T5" fmla="*/ 2121 h 14852"/>
                <a:gd name="T6" fmla="*/ 0 w 2832"/>
                <a:gd name="T7" fmla="*/ 14852 h 14852"/>
                <a:gd name="T8" fmla="*/ 3 w 2832"/>
                <a:gd name="T9" fmla="*/ 14852 h 14852"/>
                <a:gd name="T10" fmla="*/ 2832 w 2832"/>
                <a:gd name="T11" fmla="*/ 8536 h 14852"/>
                <a:gd name="T12" fmla="*/ 2832 w 2832"/>
                <a:gd name="T13" fmla="*/ 0 h 14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4852">
                  <a:moveTo>
                    <a:pt x="2832" y="0"/>
                  </a:moveTo>
                  <a:lnTo>
                    <a:pt x="3" y="2121"/>
                  </a:lnTo>
                  <a:lnTo>
                    <a:pt x="0" y="2121"/>
                  </a:lnTo>
                  <a:lnTo>
                    <a:pt x="0" y="14852"/>
                  </a:lnTo>
                  <a:lnTo>
                    <a:pt x="3" y="14852"/>
                  </a:lnTo>
                  <a:lnTo>
                    <a:pt x="2832" y="8536"/>
                  </a:lnTo>
                  <a:lnTo>
                    <a:pt x="2832" y="0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2" name="Rectangle 24"/>
            <p:cNvSpPr>
              <a:spLocks noChangeArrowheads="1"/>
            </p:cNvSpPr>
            <p:nvPr/>
          </p:nvSpPr>
          <p:spPr bwMode="auto">
            <a:xfrm>
              <a:off x="-8483600" y="-1252537"/>
              <a:ext cx="3700463" cy="1254125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3" name="Rectangle 25"/>
            <p:cNvSpPr>
              <a:spLocks noChangeArrowheads="1"/>
            </p:cNvSpPr>
            <p:nvPr/>
          </p:nvSpPr>
          <p:spPr bwMode="auto">
            <a:xfrm>
              <a:off x="-8483600" y="-4633912"/>
              <a:ext cx="3700463" cy="1687513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4" name="Freeform 26"/>
            <p:cNvSpPr/>
            <p:nvPr/>
          </p:nvSpPr>
          <p:spPr bwMode="auto">
            <a:xfrm>
              <a:off x="-9607550" y="-1252537"/>
              <a:ext cx="1123950" cy="1254125"/>
            </a:xfrm>
            <a:custGeom>
              <a:avLst/>
              <a:gdLst>
                <a:gd name="T0" fmla="*/ 0 w 2829"/>
                <a:gd name="T1" fmla="*/ 6316 h 6316"/>
                <a:gd name="T2" fmla="*/ 2829 w 2829"/>
                <a:gd name="T3" fmla="*/ 6316 h 6316"/>
                <a:gd name="T4" fmla="*/ 2829 w 2829"/>
                <a:gd name="T5" fmla="*/ 0 h 6316"/>
                <a:gd name="T6" fmla="*/ 0 w 2829"/>
                <a:gd name="T7" fmla="*/ 6316 h 6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29" h="6316">
                  <a:moveTo>
                    <a:pt x="0" y="6316"/>
                  </a:moveTo>
                  <a:lnTo>
                    <a:pt x="2829" y="6316"/>
                  </a:lnTo>
                  <a:lnTo>
                    <a:pt x="2829" y="0"/>
                  </a:lnTo>
                  <a:lnTo>
                    <a:pt x="0" y="6316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5" name="Rectangle 27"/>
            <p:cNvSpPr>
              <a:spLocks noChangeArrowheads="1"/>
            </p:cNvSpPr>
            <p:nvPr/>
          </p:nvSpPr>
          <p:spPr bwMode="auto">
            <a:xfrm>
              <a:off x="-8483600" y="-6318250"/>
              <a:ext cx="3700463" cy="1684338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6" name="Rectangle 28"/>
            <p:cNvSpPr>
              <a:spLocks noChangeArrowheads="1"/>
            </p:cNvSpPr>
            <p:nvPr/>
          </p:nvSpPr>
          <p:spPr bwMode="auto">
            <a:xfrm>
              <a:off x="-8483600" y="-2946400"/>
              <a:ext cx="3700463" cy="169386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7" name="Freeform 29"/>
            <p:cNvSpPr/>
            <p:nvPr/>
          </p:nvSpPr>
          <p:spPr bwMode="auto">
            <a:xfrm>
              <a:off x="-4783138" y="-3373437"/>
              <a:ext cx="1111250" cy="2120900"/>
            </a:xfrm>
            <a:custGeom>
              <a:avLst/>
              <a:gdLst>
                <a:gd name="T0" fmla="*/ 0 w 2801"/>
                <a:gd name="T1" fmla="*/ 2155 h 10691"/>
                <a:gd name="T2" fmla="*/ 0 w 2801"/>
                <a:gd name="T3" fmla="*/ 10691 h 10691"/>
                <a:gd name="T4" fmla="*/ 2 w 2801"/>
                <a:gd name="T5" fmla="*/ 10691 h 10691"/>
                <a:gd name="T6" fmla="*/ 2801 w 2801"/>
                <a:gd name="T7" fmla="*/ 4276 h 10691"/>
                <a:gd name="T8" fmla="*/ 2801 w 2801"/>
                <a:gd name="T9" fmla="*/ 0 h 10691"/>
                <a:gd name="T10" fmla="*/ 2 w 2801"/>
                <a:gd name="T11" fmla="*/ 2155 h 10691"/>
                <a:gd name="T12" fmla="*/ 0 w 2801"/>
                <a:gd name="T13" fmla="*/ 2155 h 10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10691">
                  <a:moveTo>
                    <a:pt x="0" y="2155"/>
                  </a:moveTo>
                  <a:lnTo>
                    <a:pt x="0" y="10691"/>
                  </a:lnTo>
                  <a:lnTo>
                    <a:pt x="2" y="10691"/>
                  </a:lnTo>
                  <a:lnTo>
                    <a:pt x="2801" y="4276"/>
                  </a:lnTo>
                  <a:lnTo>
                    <a:pt x="2801" y="0"/>
                  </a:lnTo>
                  <a:lnTo>
                    <a:pt x="2" y="2155"/>
                  </a:lnTo>
                  <a:lnTo>
                    <a:pt x="0" y="2155"/>
                  </a:lnTo>
                  <a:close/>
                </a:path>
              </a:pathLst>
            </a:custGeom>
            <a:solidFill>
              <a:srgbClr val="DA921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8" name="Freeform 30"/>
            <p:cNvSpPr/>
            <p:nvPr/>
          </p:nvSpPr>
          <p:spPr bwMode="auto">
            <a:xfrm>
              <a:off x="-4783138" y="-6318250"/>
              <a:ext cx="1111250" cy="2111375"/>
            </a:xfrm>
            <a:custGeom>
              <a:avLst/>
              <a:gdLst>
                <a:gd name="T0" fmla="*/ 2 w 2801"/>
                <a:gd name="T1" fmla="*/ 8488 h 10643"/>
                <a:gd name="T2" fmla="*/ 2801 w 2801"/>
                <a:gd name="T3" fmla="*/ 10643 h 10643"/>
                <a:gd name="T4" fmla="*/ 2801 w 2801"/>
                <a:gd name="T5" fmla="*/ 6415 h 10643"/>
                <a:gd name="T6" fmla="*/ 2 w 2801"/>
                <a:gd name="T7" fmla="*/ 0 h 10643"/>
                <a:gd name="T8" fmla="*/ 0 w 2801"/>
                <a:gd name="T9" fmla="*/ 0 h 10643"/>
                <a:gd name="T10" fmla="*/ 0 w 2801"/>
                <a:gd name="T11" fmla="*/ 8488 h 10643"/>
                <a:gd name="T12" fmla="*/ 2 w 2801"/>
                <a:gd name="T13" fmla="*/ 8488 h 10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10643">
                  <a:moveTo>
                    <a:pt x="2" y="8488"/>
                  </a:moveTo>
                  <a:lnTo>
                    <a:pt x="2801" y="10643"/>
                  </a:lnTo>
                  <a:lnTo>
                    <a:pt x="2801" y="6415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488"/>
                  </a:lnTo>
                  <a:lnTo>
                    <a:pt x="2" y="8488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29" name="Freeform 31"/>
            <p:cNvSpPr/>
            <p:nvPr/>
          </p:nvSpPr>
          <p:spPr bwMode="auto">
            <a:xfrm>
              <a:off x="-4783138" y="-4633912"/>
              <a:ext cx="1111250" cy="1687513"/>
            </a:xfrm>
            <a:custGeom>
              <a:avLst/>
              <a:gdLst>
                <a:gd name="T0" fmla="*/ 0 w 2801"/>
                <a:gd name="T1" fmla="*/ 0 h 8509"/>
                <a:gd name="T2" fmla="*/ 0 w 2801"/>
                <a:gd name="T3" fmla="*/ 8509 h 8509"/>
                <a:gd name="T4" fmla="*/ 2 w 2801"/>
                <a:gd name="T5" fmla="*/ 8509 h 8509"/>
                <a:gd name="T6" fmla="*/ 2801 w 2801"/>
                <a:gd name="T7" fmla="*/ 6354 h 8509"/>
                <a:gd name="T8" fmla="*/ 2801 w 2801"/>
                <a:gd name="T9" fmla="*/ 2155 h 8509"/>
                <a:gd name="T10" fmla="*/ 2 w 2801"/>
                <a:gd name="T11" fmla="*/ 0 h 8509"/>
                <a:gd name="T12" fmla="*/ 0 w 2801"/>
                <a:gd name="T13" fmla="*/ 0 h 8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1" h="8509">
                  <a:moveTo>
                    <a:pt x="0" y="0"/>
                  </a:moveTo>
                  <a:lnTo>
                    <a:pt x="0" y="8509"/>
                  </a:lnTo>
                  <a:lnTo>
                    <a:pt x="2" y="8509"/>
                  </a:lnTo>
                  <a:lnTo>
                    <a:pt x="2801" y="6354"/>
                  </a:lnTo>
                  <a:lnTo>
                    <a:pt x="2801" y="215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0" name="Freeform 32"/>
            <p:cNvSpPr/>
            <p:nvPr/>
          </p:nvSpPr>
          <p:spPr bwMode="auto">
            <a:xfrm>
              <a:off x="-4783138" y="-2524125"/>
              <a:ext cx="1111250" cy="2525713"/>
            </a:xfrm>
            <a:custGeom>
              <a:avLst/>
              <a:gdLst>
                <a:gd name="T0" fmla="*/ 2 w 2801"/>
                <a:gd name="T1" fmla="*/ 6415 h 12731"/>
                <a:gd name="T2" fmla="*/ 0 w 2801"/>
                <a:gd name="T3" fmla="*/ 6415 h 12731"/>
                <a:gd name="T4" fmla="*/ 0 w 2801"/>
                <a:gd name="T5" fmla="*/ 12731 h 12731"/>
                <a:gd name="T6" fmla="*/ 2801 w 2801"/>
                <a:gd name="T7" fmla="*/ 12731 h 12731"/>
                <a:gd name="T8" fmla="*/ 2801 w 2801"/>
                <a:gd name="T9" fmla="*/ 0 h 12731"/>
                <a:gd name="T10" fmla="*/ 2 w 2801"/>
                <a:gd name="T11" fmla="*/ 6415 h 12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1" h="12731">
                  <a:moveTo>
                    <a:pt x="2" y="6415"/>
                  </a:moveTo>
                  <a:lnTo>
                    <a:pt x="0" y="6415"/>
                  </a:lnTo>
                  <a:lnTo>
                    <a:pt x="0" y="12731"/>
                  </a:lnTo>
                  <a:lnTo>
                    <a:pt x="2801" y="12731"/>
                  </a:lnTo>
                  <a:lnTo>
                    <a:pt x="2801" y="0"/>
                  </a:lnTo>
                  <a:lnTo>
                    <a:pt x="2" y="6415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1" name="Rectangle 33"/>
            <p:cNvSpPr>
              <a:spLocks noChangeArrowheads="1"/>
            </p:cNvSpPr>
            <p:nvPr/>
          </p:nvSpPr>
          <p:spPr bwMode="auto">
            <a:xfrm>
              <a:off x="-3671888" y="-4206875"/>
              <a:ext cx="3671888" cy="833439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2" name="Rectangle 34"/>
            <p:cNvSpPr>
              <a:spLocks noChangeArrowheads="1"/>
            </p:cNvSpPr>
            <p:nvPr/>
          </p:nvSpPr>
          <p:spPr bwMode="auto">
            <a:xfrm>
              <a:off x="-21347113" y="-7572375"/>
              <a:ext cx="11739563" cy="2517775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3" name="Freeform 35"/>
            <p:cNvSpPr/>
            <p:nvPr/>
          </p:nvSpPr>
          <p:spPr bwMode="auto">
            <a:xfrm>
              <a:off x="-9607550" y="-7572375"/>
              <a:ext cx="1123950" cy="2938463"/>
            </a:xfrm>
            <a:custGeom>
              <a:avLst/>
              <a:gdLst>
                <a:gd name="T0" fmla="*/ 3 w 2832"/>
                <a:gd name="T1" fmla="*/ 12683 h 14804"/>
                <a:gd name="T2" fmla="*/ 2832 w 2832"/>
                <a:gd name="T3" fmla="*/ 14804 h 14804"/>
                <a:gd name="T4" fmla="*/ 2832 w 2832"/>
                <a:gd name="T5" fmla="*/ 6316 h 14804"/>
                <a:gd name="T6" fmla="*/ 3 w 2832"/>
                <a:gd name="T7" fmla="*/ 0 h 14804"/>
                <a:gd name="T8" fmla="*/ 0 w 2832"/>
                <a:gd name="T9" fmla="*/ 0 h 14804"/>
                <a:gd name="T10" fmla="*/ 0 w 2832"/>
                <a:gd name="T11" fmla="*/ 12683 h 14804"/>
                <a:gd name="T12" fmla="*/ 3 w 2832"/>
                <a:gd name="T13" fmla="*/ 12683 h 14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2" h="14804">
                  <a:moveTo>
                    <a:pt x="3" y="12683"/>
                  </a:moveTo>
                  <a:lnTo>
                    <a:pt x="2832" y="14804"/>
                  </a:lnTo>
                  <a:lnTo>
                    <a:pt x="2832" y="6316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2683"/>
                  </a:lnTo>
                  <a:lnTo>
                    <a:pt x="3" y="12683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4" name="Freeform 36"/>
            <p:cNvSpPr/>
            <p:nvPr/>
          </p:nvSpPr>
          <p:spPr bwMode="auto">
            <a:xfrm>
              <a:off x="-9607550" y="-7572375"/>
              <a:ext cx="1123950" cy="1254125"/>
            </a:xfrm>
            <a:custGeom>
              <a:avLst/>
              <a:gdLst>
                <a:gd name="T0" fmla="*/ 2829 w 2829"/>
                <a:gd name="T1" fmla="*/ 0 h 6316"/>
                <a:gd name="T2" fmla="*/ 0 w 2829"/>
                <a:gd name="T3" fmla="*/ 0 h 6316"/>
                <a:gd name="T4" fmla="*/ 2829 w 2829"/>
                <a:gd name="T5" fmla="*/ 6316 h 6316"/>
                <a:gd name="T6" fmla="*/ 2829 w 2829"/>
                <a:gd name="T7" fmla="*/ 0 h 6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29" h="6316">
                  <a:moveTo>
                    <a:pt x="2829" y="0"/>
                  </a:moveTo>
                  <a:lnTo>
                    <a:pt x="0" y="0"/>
                  </a:lnTo>
                  <a:lnTo>
                    <a:pt x="2829" y="6316"/>
                  </a:lnTo>
                  <a:lnTo>
                    <a:pt x="2829" y="0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5" name="Rectangle 37"/>
            <p:cNvSpPr>
              <a:spLocks noChangeArrowheads="1"/>
            </p:cNvSpPr>
            <p:nvPr/>
          </p:nvSpPr>
          <p:spPr bwMode="auto">
            <a:xfrm>
              <a:off x="-21347113" y="-5054600"/>
              <a:ext cx="11739563" cy="2530475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6" name="Rectangle 38"/>
            <p:cNvSpPr>
              <a:spLocks noChangeArrowheads="1"/>
            </p:cNvSpPr>
            <p:nvPr/>
          </p:nvSpPr>
          <p:spPr bwMode="auto">
            <a:xfrm>
              <a:off x="-3671888" y="-2524125"/>
              <a:ext cx="3671888" cy="2525713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7" name="Rectangle 39"/>
            <p:cNvSpPr>
              <a:spLocks noChangeArrowheads="1"/>
            </p:cNvSpPr>
            <p:nvPr/>
          </p:nvSpPr>
          <p:spPr bwMode="auto">
            <a:xfrm>
              <a:off x="-21347113" y="-2524125"/>
              <a:ext cx="11739563" cy="252571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8" name="Rectangle 40"/>
            <p:cNvSpPr>
              <a:spLocks noChangeArrowheads="1"/>
            </p:cNvSpPr>
            <p:nvPr/>
          </p:nvSpPr>
          <p:spPr bwMode="auto">
            <a:xfrm>
              <a:off x="-3671888" y="-3373438"/>
              <a:ext cx="3671888" cy="849313"/>
            </a:xfrm>
            <a:prstGeom prst="rect">
              <a:avLst/>
            </a:pr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39" name="Rectangle 41"/>
            <p:cNvSpPr>
              <a:spLocks noChangeArrowheads="1"/>
            </p:cNvSpPr>
            <p:nvPr/>
          </p:nvSpPr>
          <p:spPr bwMode="auto">
            <a:xfrm>
              <a:off x="-3671888" y="-5045075"/>
              <a:ext cx="3671888" cy="838200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0" name="Rectangle 42"/>
            <p:cNvSpPr>
              <a:spLocks noChangeArrowheads="1"/>
            </p:cNvSpPr>
            <p:nvPr/>
          </p:nvSpPr>
          <p:spPr bwMode="auto">
            <a:xfrm>
              <a:off x="-3671888" y="-7572375"/>
              <a:ext cx="3671888" cy="2527300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1" name="Rectangle 43"/>
            <p:cNvSpPr>
              <a:spLocks noChangeArrowheads="1"/>
            </p:cNvSpPr>
            <p:nvPr/>
          </p:nvSpPr>
          <p:spPr bwMode="auto">
            <a:xfrm>
              <a:off x="-8483600" y="-7572375"/>
              <a:ext cx="3700463" cy="1254125"/>
            </a:xfrm>
            <a:prstGeom prst="rect">
              <a:avLst/>
            </a:prstGeom>
            <a:solidFill>
              <a:srgbClr val="F4F4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42" name="Freeform 44"/>
            <p:cNvSpPr/>
            <p:nvPr/>
          </p:nvSpPr>
          <p:spPr bwMode="auto">
            <a:xfrm>
              <a:off x="-4783138" y="-7572375"/>
              <a:ext cx="1111250" cy="2527300"/>
            </a:xfrm>
            <a:custGeom>
              <a:avLst/>
              <a:gdLst>
                <a:gd name="T0" fmla="*/ 2 w 2801"/>
                <a:gd name="T1" fmla="*/ 6316 h 12731"/>
                <a:gd name="T2" fmla="*/ 2801 w 2801"/>
                <a:gd name="T3" fmla="*/ 12731 h 12731"/>
                <a:gd name="T4" fmla="*/ 2801 w 2801"/>
                <a:gd name="T5" fmla="*/ 0 h 12731"/>
                <a:gd name="T6" fmla="*/ 0 w 2801"/>
                <a:gd name="T7" fmla="*/ 0 h 12731"/>
                <a:gd name="T8" fmla="*/ 0 w 2801"/>
                <a:gd name="T9" fmla="*/ 6316 h 12731"/>
                <a:gd name="T10" fmla="*/ 2 w 2801"/>
                <a:gd name="T11" fmla="*/ 6316 h 12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1" h="12731">
                  <a:moveTo>
                    <a:pt x="2" y="6316"/>
                  </a:moveTo>
                  <a:lnTo>
                    <a:pt x="2801" y="12731"/>
                  </a:lnTo>
                  <a:lnTo>
                    <a:pt x="2801" y="0"/>
                  </a:lnTo>
                  <a:lnTo>
                    <a:pt x="0" y="0"/>
                  </a:lnTo>
                  <a:lnTo>
                    <a:pt x="0" y="6316"/>
                  </a:lnTo>
                  <a:lnTo>
                    <a:pt x="2" y="6316"/>
                  </a:lnTo>
                  <a:close/>
                </a:path>
              </a:pathLst>
            </a:custGeom>
            <a:solidFill>
              <a:srgbClr val="CBCC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943" name="Title 1"/>
          <p:cNvSpPr>
            <a:spLocks noGrp="1"/>
          </p:cNvSpPr>
          <p:nvPr>
            <p:ph type="ctrTitle"/>
          </p:nvPr>
        </p:nvSpPr>
        <p:spPr>
          <a:xfrm>
            <a:off x="143339" y="4627404"/>
            <a:ext cx="6336704" cy="2041956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944" name="Subtitle 2"/>
          <p:cNvSpPr>
            <a:spLocks noGrp="1"/>
          </p:cNvSpPr>
          <p:nvPr>
            <p:ph type="subTitle" idx="1"/>
          </p:nvPr>
        </p:nvSpPr>
        <p:spPr>
          <a:xfrm>
            <a:off x="143339" y="2318399"/>
            <a:ext cx="6336704" cy="217731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43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44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4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690B-6E73-4C57-8320-8189F471C32E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4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4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48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9049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9050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3621-3159-4941-B157-21E5328F53A0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9051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49052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19" name="Content Placeholder 2"/>
          <p:cNvSpPr>
            <a:spLocks noGrp="1"/>
          </p:cNvSpPr>
          <p:nvPr>
            <p:ph idx="1"/>
          </p:nvPr>
        </p:nvSpPr>
        <p:spPr>
          <a:xfrm>
            <a:off x="2544241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20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3"/>
            <a:ext cx="2743200" cy="365125"/>
          </a:xfrm>
        </p:spPr>
        <p:txBody>
          <a:bodyPr/>
          <a:lstStyle/>
          <a:p>
            <a:fld id="{C5FE4C20-60CE-4FBC-8A28-C960260E991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3"/>
            <a:ext cx="52578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7" name="Group 18"/>
          <p:cNvGrpSpPr/>
          <p:nvPr userDrawn="1"/>
        </p:nvGrpSpPr>
        <p:grpSpPr>
          <a:xfrm>
            <a:off x="10" y="0"/>
            <a:ext cx="12191999" cy="1772816"/>
            <a:chOff x="1" y="0"/>
            <a:chExt cx="9143999" cy="1772816"/>
          </a:xfrm>
        </p:grpSpPr>
        <p:sp>
          <p:nvSpPr>
            <p:cNvPr id="1049022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grpSp>
          <p:nvGrpSpPr>
            <p:cNvPr id="178" name="Group 16"/>
            <p:cNvGrpSpPr/>
            <p:nvPr userDrawn="1"/>
          </p:nvGrpSpPr>
          <p:grpSpPr>
            <a:xfrm>
              <a:off x="1" y="0"/>
              <a:ext cx="1891908" cy="1772816"/>
              <a:chOff x="1" y="0"/>
              <a:chExt cx="1891908" cy="2386930"/>
            </a:xfrm>
          </p:grpSpPr>
          <p:sp>
            <p:nvSpPr>
              <p:cNvPr id="1049023" name="Freeform 15"/>
              <p:cNvSpPr/>
              <p:nvPr userDrawn="1"/>
            </p:nvSpPr>
            <p:spPr bwMode="auto">
              <a:xfrm>
                <a:off x="1487455" y="0"/>
                <a:ext cx="404454" cy="2386930"/>
              </a:xfrm>
              <a:custGeom>
                <a:avLst/>
                <a:gdLst>
                  <a:gd name="T0" fmla="*/ 0 w 2423"/>
                  <a:gd name="T1" fmla="*/ 0 h 13491"/>
                  <a:gd name="T2" fmla="*/ 0 w 2423"/>
                  <a:gd name="T3" fmla="*/ 13491 h 13491"/>
                  <a:gd name="T4" fmla="*/ 1 w 2423"/>
                  <a:gd name="T5" fmla="*/ 13491 h 13491"/>
                  <a:gd name="T6" fmla="*/ 2423 w 2423"/>
                  <a:gd name="T7" fmla="*/ 7715 h 13491"/>
                  <a:gd name="T8" fmla="*/ 2423 w 2423"/>
                  <a:gd name="T9" fmla="*/ 0 h 13491"/>
                  <a:gd name="T10" fmla="*/ 0 w 2423"/>
                  <a:gd name="T11" fmla="*/ 0 h 13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23" h="13491">
                    <a:moveTo>
                      <a:pt x="0" y="0"/>
                    </a:moveTo>
                    <a:lnTo>
                      <a:pt x="0" y="13491"/>
                    </a:lnTo>
                    <a:lnTo>
                      <a:pt x="1" y="13491"/>
                    </a:lnTo>
                    <a:lnTo>
                      <a:pt x="2423" y="7715"/>
                    </a:lnTo>
                    <a:lnTo>
                      <a:pt x="242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921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l" rtl="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Calibri" panose="020F0502020204030204"/>
                  <a:cs typeface="+mn-cs"/>
                </a:endParaRPr>
              </a:p>
            </p:txBody>
          </p:sp>
          <p:sp>
            <p:nvSpPr>
              <p:cNvPr id="1049024" name="Rectangle 17"/>
              <p:cNvSpPr>
                <a:spLocks noChangeArrowheads="1"/>
              </p:cNvSpPr>
              <p:nvPr userDrawn="1"/>
            </p:nvSpPr>
            <p:spPr bwMode="auto">
              <a:xfrm>
                <a:off x="1" y="0"/>
                <a:ext cx="1487454" cy="2386930"/>
              </a:xfrm>
              <a:prstGeom prst="rect">
                <a:avLst/>
              </a:prstGeom>
              <a:solidFill>
                <a:srgbClr val="FDB91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l" rtl="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Calibri" panose="020F0502020204030204"/>
                  <a:cs typeface="+mn-cs"/>
                </a:endParaRPr>
              </a:p>
            </p:txBody>
          </p:sp>
        </p:grpSp>
      </p:grpSp>
      <p:sp>
        <p:nvSpPr>
          <p:cNvPr id="1049025" name="Title 1"/>
          <p:cNvSpPr>
            <a:spLocks noGrp="1"/>
          </p:cNvSpPr>
          <p:nvPr>
            <p:ph type="title"/>
          </p:nvPr>
        </p:nvSpPr>
        <p:spPr>
          <a:xfrm>
            <a:off x="2522554" y="7985"/>
            <a:ext cx="9669455" cy="100018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0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roup 6"/>
          <p:cNvGrpSpPr/>
          <p:nvPr userDrawn="1"/>
        </p:nvGrpSpPr>
        <p:grpSpPr>
          <a:xfrm>
            <a:off x="10" y="0"/>
            <a:ext cx="12191999" cy="1772816"/>
            <a:chOff x="1" y="0"/>
            <a:chExt cx="9143999" cy="1772816"/>
          </a:xfrm>
        </p:grpSpPr>
        <p:sp>
          <p:nvSpPr>
            <p:cNvPr id="1049027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28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9029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rgbClr val="00384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9030" name="Title 1"/>
          <p:cNvSpPr>
            <a:spLocks noGrp="1"/>
          </p:cNvSpPr>
          <p:nvPr>
            <p:ph type="title"/>
          </p:nvPr>
        </p:nvSpPr>
        <p:spPr>
          <a:xfrm>
            <a:off x="2522554" y="7985"/>
            <a:ext cx="9669455" cy="1000189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9031" name="Content Placeholder 2"/>
          <p:cNvSpPr>
            <a:spLocks noGrp="1"/>
          </p:cNvSpPr>
          <p:nvPr>
            <p:ph idx="1"/>
          </p:nvPr>
        </p:nvSpPr>
        <p:spPr>
          <a:xfrm>
            <a:off x="2544241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3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3"/>
            <a:ext cx="2743200" cy="365125"/>
          </a:xfrm>
        </p:spPr>
        <p:txBody>
          <a:bodyPr/>
          <a:lstStyle/>
          <a:p>
            <a:fld id="{F2714420-A8A7-486F-86ED-87B45B328DF0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3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3"/>
            <a:ext cx="52578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03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urquo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Group 6"/>
          <p:cNvGrpSpPr/>
          <p:nvPr userDrawn="1"/>
        </p:nvGrpSpPr>
        <p:grpSpPr>
          <a:xfrm>
            <a:off x="10" y="0"/>
            <a:ext cx="12191999" cy="1772816"/>
            <a:chOff x="1" y="0"/>
            <a:chExt cx="9143999" cy="1772816"/>
          </a:xfrm>
        </p:grpSpPr>
        <p:sp>
          <p:nvSpPr>
            <p:cNvPr id="1048960" name="Freeform 12"/>
            <p:cNvSpPr/>
            <p:nvPr userDrawn="1"/>
          </p:nvSpPr>
          <p:spPr bwMode="auto">
            <a:xfrm>
              <a:off x="1487455" y="0"/>
              <a:ext cx="7656545" cy="1016160"/>
            </a:xfrm>
            <a:custGeom>
              <a:avLst/>
              <a:gdLst>
                <a:gd name="T0" fmla="*/ 0 w 13770"/>
                <a:gd name="T1" fmla="*/ 0 h 7748"/>
                <a:gd name="T2" fmla="*/ 0 w 13770"/>
                <a:gd name="T3" fmla="*/ 7715 h 7748"/>
                <a:gd name="T4" fmla="*/ 0 w 13770"/>
                <a:gd name="T5" fmla="*/ 7748 h 7748"/>
                <a:gd name="T6" fmla="*/ 13770 w 13770"/>
                <a:gd name="T7" fmla="*/ 7748 h 7748"/>
                <a:gd name="T8" fmla="*/ 13770 w 13770"/>
                <a:gd name="T9" fmla="*/ 0 h 7748"/>
                <a:gd name="T10" fmla="*/ 0 w 13770"/>
                <a:gd name="T11" fmla="*/ 0 h 7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70" h="7748">
                  <a:moveTo>
                    <a:pt x="0" y="0"/>
                  </a:moveTo>
                  <a:lnTo>
                    <a:pt x="0" y="7715"/>
                  </a:lnTo>
                  <a:lnTo>
                    <a:pt x="0" y="7748"/>
                  </a:lnTo>
                  <a:lnTo>
                    <a:pt x="13770" y="7748"/>
                  </a:lnTo>
                  <a:lnTo>
                    <a:pt x="137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61" name="Freeform 15"/>
            <p:cNvSpPr/>
            <p:nvPr userDrawn="1"/>
          </p:nvSpPr>
          <p:spPr bwMode="auto">
            <a:xfrm>
              <a:off x="1487455" y="0"/>
              <a:ext cx="404454" cy="1772816"/>
            </a:xfrm>
            <a:custGeom>
              <a:avLst/>
              <a:gdLst>
                <a:gd name="T0" fmla="*/ 0 w 2423"/>
                <a:gd name="T1" fmla="*/ 0 h 13491"/>
                <a:gd name="T2" fmla="*/ 0 w 2423"/>
                <a:gd name="T3" fmla="*/ 13491 h 13491"/>
                <a:gd name="T4" fmla="*/ 1 w 2423"/>
                <a:gd name="T5" fmla="*/ 13491 h 13491"/>
                <a:gd name="T6" fmla="*/ 2423 w 2423"/>
                <a:gd name="T7" fmla="*/ 7715 h 13491"/>
                <a:gd name="T8" fmla="*/ 2423 w 2423"/>
                <a:gd name="T9" fmla="*/ 0 h 13491"/>
                <a:gd name="T10" fmla="*/ 0 w 2423"/>
                <a:gd name="T11" fmla="*/ 0 h 13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3" h="13491">
                  <a:moveTo>
                    <a:pt x="0" y="0"/>
                  </a:moveTo>
                  <a:lnTo>
                    <a:pt x="0" y="13491"/>
                  </a:lnTo>
                  <a:lnTo>
                    <a:pt x="1" y="13491"/>
                  </a:lnTo>
                  <a:lnTo>
                    <a:pt x="2423" y="7715"/>
                  </a:lnTo>
                  <a:lnTo>
                    <a:pt x="24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39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8962" name="Rectangle 17"/>
            <p:cNvSpPr>
              <a:spLocks noChangeArrowheads="1"/>
            </p:cNvSpPr>
            <p:nvPr userDrawn="1"/>
          </p:nvSpPr>
          <p:spPr bwMode="auto">
            <a:xfrm>
              <a:off x="1" y="0"/>
              <a:ext cx="1487454" cy="1772816"/>
            </a:xfrm>
            <a:prstGeom prst="rect">
              <a:avLst/>
            </a:prstGeom>
            <a:solidFill>
              <a:srgbClr val="009EA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48963" name="Title 1"/>
          <p:cNvSpPr>
            <a:spLocks noGrp="1"/>
          </p:cNvSpPr>
          <p:nvPr>
            <p:ph type="title"/>
          </p:nvPr>
        </p:nvSpPr>
        <p:spPr>
          <a:xfrm>
            <a:off x="2522554" y="7985"/>
            <a:ext cx="9669455" cy="100018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964" name="Content Placeholder 2"/>
          <p:cNvSpPr>
            <a:spLocks noGrp="1"/>
          </p:cNvSpPr>
          <p:nvPr>
            <p:ph idx="1"/>
          </p:nvPr>
        </p:nvSpPr>
        <p:spPr>
          <a:xfrm>
            <a:off x="2544241" y="1825625"/>
            <a:ext cx="88095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65" name="Date Placeholder 3"/>
          <p:cNvSpPr>
            <a:spLocks noGrp="1"/>
          </p:cNvSpPr>
          <p:nvPr>
            <p:ph type="dt" sz="half" idx="10"/>
          </p:nvPr>
        </p:nvSpPr>
        <p:spPr>
          <a:xfrm>
            <a:off x="2544232" y="6356363"/>
            <a:ext cx="2743200" cy="365125"/>
          </a:xfrm>
        </p:spPr>
        <p:txBody>
          <a:bodyPr/>
          <a:lstStyle/>
          <a:p>
            <a:fld id="{1976778F-31A3-4179-A558-A2849E032F20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356363"/>
            <a:ext cx="5257800" cy="365125"/>
          </a:xfrm>
        </p:spPr>
        <p:txBody>
          <a:bodyPr/>
          <a:lstStyle>
            <a:lvl1pPr algn="r"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9353" y="116632"/>
            <a:ext cx="1536171" cy="1529606"/>
          </a:xfrm>
        </p:spPr>
        <p:txBody>
          <a:bodyPr/>
          <a:lstStyle>
            <a:lvl1pPr algn="ctr">
              <a:defRPr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91DABAE8-7677-4DF7-B0C9-2FC996954C41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9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0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01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3" y="63563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fontAlgn="auto">
              <a:spcBef>
                <a:spcPts val="0"/>
              </a:spcBef>
              <a:spcAft>
                <a:spcPts val="0"/>
              </a:spcAft>
            </a:pPr>
            <a:fld id="{0D7712FD-A7CF-4A63-B4C8-7EF3E9FF2539}" type="datetime8">
              <a:rPr lang="he-IL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04890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04890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fontAlgn="auto">
              <a:spcBef>
                <a:spcPts val="0"/>
              </a:spcBef>
              <a:spcAft>
                <a:spcPts val="0"/>
              </a:spcAft>
            </a:pPr>
            <a:fld id="{91DABAE8-7677-4DF7-B0C9-2FC996954C4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rtl="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hf hdr="0" ftr="0" dt="0"/>
  <p:txStyles>
    <p:titleStyle>
      <a:lvl1pPr algn="l" defTabSz="91438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1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79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4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7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1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6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0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9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2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6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0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59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2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837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838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0AD89-74AF-4A97-BA2F-56E3D6167B0B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839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048840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73CE0-B0AB-4BB9-AA2F-7F37C7E9859F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ctr" defTabSz="914389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6" indent="-342896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0" indent="-285746" algn="r" defTabSz="914389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79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4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7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1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6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0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9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2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6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0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59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2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577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578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78401CC-D8D4-470D-96E1-4EACED6789C3}" type="datetime8">
              <a:rPr lang="he-IL" smtClean="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rPr>
              <a:t>19 אוקטובר 25</a:t>
            </a:fld>
            <a:endParaRPr lang="he-IL">
              <a:solidFill>
                <a:prstClr val="black">
                  <a:tint val="75000"/>
                </a:prstClr>
              </a:solidFill>
              <a:latin typeface="Calibri"/>
              <a:cs typeface="Arial"/>
            </a:endParaRPr>
          </a:p>
        </p:txBody>
      </p:sp>
      <p:sp>
        <p:nvSpPr>
          <p:cNvPr id="1048579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he-IL">
              <a:solidFill>
                <a:prstClr val="black">
                  <a:tint val="75000"/>
                </a:prstClr>
              </a:solidFill>
              <a:latin typeface="Calibri"/>
              <a:cs typeface="Arial"/>
            </a:endParaRPr>
          </a:p>
        </p:txBody>
      </p:sp>
      <p:sp>
        <p:nvSpPr>
          <p:cNvPr id="1048580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6B8A3A8-D8AF-407A-AF12-EDA45913180E}" type="slidenum">
              <a:rPr lang="he-IL" smtClean="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  <a:latin typeface="Calibri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hf hdr="0" ftr="0" dt="0"/>
  <p:txStyles>
    <p:titleStyle>
      <a:lvl1pPr algn="ctr" defTabSz="914389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6" indent="-342896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0" indent="-285746" algn="r" defTabSz="914389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79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4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7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1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6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0" indent="-228597" algn="r" defTabSz="914389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9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2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6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0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59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2" algn="r" defTabSz="91438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41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142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43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3" y="63563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8890-A5FB-42EB-B793-FA947BAF53C9}" type="datetime8">
              <a:rPr lang="he-IL" smtClean="0"/>
              <a:t>19 אוקטובר 25</a:t>
            </a:fld>
            <a:endParaRPr lang="en-US" dirty="0"/>
          </a:p>
        </p:txBody>
      </p:sp>
      <p:sp>
        <p:nvSpPr>
          <p:cNvPr id="104914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914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BAE8-7677-4DF7-B0C9-2FC996954C4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</p:sldLayoutIdLst>
  <p:hf hdr="0" ftr="0" dt="0"/>
  <p:txStyles>
    <p:titleStyle>
      <a:lvl1pPr algn="l" defTabSz="91438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1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79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4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7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1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6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0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9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2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6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0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59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2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0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1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2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3" y="63563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fontAlgn="auto">
              <a:spcBef>
                <a:spcPts val="0"/>
              </a:spcBef>
              <a:spcAft>
                <a:spcPts val="0"/>
              </a:spcAft>
            </a:pPr>
            <a:fld id="{681B702E-A79E-43A3-A38A-E39FED028CD2}" type="datetime8">
              <a:rPr lang="he-IL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t>19 אוקטובר 25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04870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04870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fontAlgn="auto">
              <a:spcBef>
                <a:spcPts val="0"/>
              </a:spcBef>
              <a:spcAft>
                <a:spcPts val="0"/>
              </a:spcAft>
            </a:pPr>
            <a:fld id="{91DABAE8-7677-4DF7-B0C9-2FC996954C4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rtl="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</p:sldLayoutIdLst>
  <p:hf hdr="0" ftr="0" dt="0"/>
  <p:txStyles>
    <p:titleStyle>
      <a:lvl1pPr algn="l" defTabSz="68577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4" indent="-171444" algn="l" defTabSz="68577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1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8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4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92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8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65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53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41" indent="-171444" algn="l" defTabSz="68577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7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5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61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8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36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23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9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96" algn="l" defTabSz="68577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1048591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048592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35FF5-11FC-4F3D-AD88-748B505BC16E}" type="datetime8">
              <a:rPr lang="he-IL" smtClean="0"/>
              <a:t>19 אוקטובר 25</a:t>
            </a:fld>
            <a:endParaRPr lang="he-IL"/>
          </a:p>
        </p:txBody>
      </p:sp>
      <p:sp>
        <p:nvSpPr>
          <p:cNvPr id="1048593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048594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34DE-777E-45E6-AA4B-4E2A7B40B4F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Shabed\Desktop\לוגו-ללא-טקסט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1336" y="-288079"/>
            <a:ext cx="1610993" cy="161099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587" name="TextBox 16"/>
          <p:cNvSpPr txBox="1"/>
          <p:nvPr/>
        </p:nvSpPr>
        <p:spPr>
          <a:xfrm>
            <a:off x="299356" y="1988840"/>
            <a:ext cx="11593288" cy="3877985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he-IL" sz="6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כנס לציון 20 שנה לוועדת בכר</a:t>
            </a:r>
            <a:endParaRPr lang="he-IL" sz="5400" b="1" dirty="0">
              <a:solidFill>
                <a:schemeClr val="accent1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he-IL" sz="6600" b="1" dirty="0">
              <a:solidFill>
                <a:schemeClr val="accent1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he-IL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עמית גל</a:t>
            </a:r>
          </a:p>
          <a:p>
            <a:pPr algn="ctr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הממונה על שוק ההון, ביטוח וחיסכון</a:t>
            </a:r>
          </a:p>
          <a:p>
            <a:pPr algn="ctr"/>
            <a:endParaRPr lang="he-IL" sz="3600" b="1" dirty="0">
              <a:solidFill>
                <a:schemeClr val="accent1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אוקטובר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63956" y="58034"/>
            <a:ext cx="11864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כשלים במערך ההפצה פוגעים בצרכן</a:t>
            </a:r>
            <a:endParaRPr lang="he-IL" sz="5400" b="1" spc="-100" dirty="0">
              <a:solidFill>
                <a:schemeClr val="tx2"/>
              </a:solidFill>
              <a:latin typeface="Segoe UI" panose="020B0502040204020203" pitchFamily="34" charset="0"/>
              <a:ea typeface="+mj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4B1EE34-9C37-497A-B592-AF73A3393C0E}" type="slidenum">
              <a:rPr lang="he-IL" smtClean="0"/>
              <a:pPr/>
              <a:t>10</a:t>
            </a:fld>
            <a:endParaRPr lang="he-IL"/>
          </a:p>
        </p:txBody>
      </p:sp>
      <p:sp>
        <p:nvSpPr>
          <p:cNvPr id="11" name="מציין מיקום של מספר שקופית 3">
            <a:extLst>
              <a:ext uri="{FF2B5EF4-FFF2-40B4-BE49-F238E27FC236}">
                <a16:creationId xmlns:a16="http://schemas.microsoft.com/office/drawing/2014/main" id="{A7E57A7A-17E1-43FA-97D2-BDD2CFAD4D96}"/>
              </a:ext>
            </a:extLst>
          </p:cNvPr>
          <p:cNvSpPr txBox="1">
            <a:spLocks/>
          </p:cNvSpPr>
          <p:nvPr/>
        </p:nvSpPr>
        <p:spPr>
          <a:xfrm>
            <a:off x="11099820" y="576013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he-IL"/>
            </a:defPPr>
            <a:lvl1pPr algn="ctr">
              <a:defRPr>
                <a:solidFill>
                  <a:srgbClr val="FFFFFF"/>
                </a:solidFill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EE9236-DE2F-4226-B882-6C9632D77C52}" type="slidenum">
              <a:rPr lang="he-IL"/>
              <a:pPr/>
              <a:t>10</a:t>
            </a:fld>
            <a:endParaRPr lang="he-IL" dirty="0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816F47A9-52D0-4FB5-9AC0-BD075A5CECF5}"/>
              </a:ext>
            </a:extLst>
          </p:cNvPr>
          <p:cNvSpPr txBox="1">
            <a:spLocks/>
          </p:cNvSpPr>
          <p:nvPr/>
        </p:nvSpPr>
        <p:spPr>
          <a:xfrm>
            <a:off x="8976320" y="6165304"/>
            <a:ext cx="3805483" cy="617612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Picture 2" descr="C:\Users\Shabed\Desktop\לוגו-ללא-טקסט.png">
            <a:extLst>
              <a:ext uri="{FF2B5EF4-FFF2-40B4-BE49-F238E27FC236}">
                <a16:creationId xmlns:a16="http://schemas.microsoft.com/office/drawing/2014/main" id="{098448C8-E9C3-428B-95D6-286DDEC90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12" name="מלבן 4">
            <a:extLst>
              <a:ext uri="{FF2B5EF4-FFF2-40B4-BE49-F238E27FC236}">
                <a16:creationId xmlns:a16="http://schemas.microsoft.com/office/drawing/2014/main" id="{51535D24-0C3F-4C69-8FCD-48EE83510FC9}"/>
              </a:ext>
            </a:extLst>
          </p:cNvPr>
          <p:cNvSpPr/>
          <p:nvPr/>
        </p:nvSpPr>
        <p:spPr>
          <a:xfrm>
            <a:off x="4583832" y="4869162"/>
            <a:ext cx="336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מערך תמריצים לקוי</a:t>
            </a:r>
            <a:endParaRPr lang="he-IL" sz="2800" spc="-100" dirty="0">
              <a:solidFill>
                <a:schemeClr val="tx2"/>
              </a:solidFill>
              <a:latin typeface="Segoe UI" panose="020B0502040204020203" pitchFamily="34" charset="0"/>
              <a:ea typeface="+mj-ea"/>
            </a:endParaRPr>
          </a:p>
        </p:txBody>
      </p:sp>
      <p:sp>
        <p:nvSpPr>
          <p:cNvPr id="16" name="מלבן 4">
            <a:extLst>
              <a:ext uri="{FF2B5EF4-FFF2-40B4-BE49-F238E27FC236}">
                <a16:creationId xmlns:a16="http://schemas.microsoft.com/office/drawing/2014/main" id="{E41BFECB-2A52-4ECE-87BA-20608011867C}"/>
              </a:ext>
            </a:extLst>
          </p:cNvPr>
          <p:cNvSpPr/>
          <p:nvPr/>
        </p:nvSpPr>
        <p:spPr>
          <a:xfrm>
            <a:off x="1293773" y="4733036"/>
            <a:ext cx="28356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התמקדות ב"לידים"</a:t>
            </a:r>
            <a:endParaRPr lang="he-IL" sz="2800" spc="-100" dirty="0">
              <a:solidFill>
                <a:schemeClr val="tx2"/>
              </a:solidFill>
              <a:latin typeface="Segoe UI" panose="020B0502040204020203" pitchFamily="34" charset="0"/>
              <a:ea typeface="+mj-ea"/>
            </a:endParaRPr>
          </a:p>
        </p:txBody>
      </p:sp>
      <p:pic>
        <p:nvPicPr>
          <p:cNvPr id="17" name="Graphic 16" descr="Bank with solid fill">
            <a:extLst>
              <a:ext uri="{FF2B5EF4-FFF2-40B4-BE49-F238E27FC236}">
                <a16:creationId xmlns:a16="http://schemas.microsoft.com/office/drawing/2014/main" id="{85666D68-A15F-441F-AD2B-47F2B543BD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074898" y="3212976"/>
            <a:ext cx="1229818" cy="1229818"/>
          </a:xfrm>
          <a:prstGeom prst="rect">
            <a:avLst/>
          </a:prstGeom>
        </p:spPr>
      </p:pic>
      <p:pic>
        <p:nvPicPr>
          <p:cNvPr id="18" name="Graphic 17" descr="Coins with solid fill">
            <a:extLst>
              <a:ext uri="{FF2B5EF4-FFF2-40B4-BE49-F238E27FC236}">
                <a16:creationId xmlns:a16="http://schemas.microsoft.com/office/drawing/2014/main" id="{A48ECBFD-50F4-4234-8BD8-AE85678BC3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652494" y="3212976"/>
            <a:ext cx="1229818" cy="1229818"/>
          </a:xfrm>
          <a:prstGeom prst="rect">
            <a:avLst/>
          </a:prstGeom>
        </p:spPr>
      </p:pic>
      <p:pic>
        <p:nvPicPr>
          <p:cNvPr id="19" name="Graphic 18" descr="Call center with solid fill">
            <a:extLst>
              <a:ext uri="{FF2B5EF4-FFF2-40B4-BE49-F238E27FC236}">
                <a16:creationId xmlns:a16="http://schemas.microsoft.com/office/drawing/2014/main" id="{28B560C7-0539-4D19-A832-F1CD6450BD9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2096714" y="3212976"/>
            <a:ext cx="1229818" cy="1229818"/>
          </a:xfrm>
          <a:prstGeom prst="rect">
            <a:avLst/>
          </a:prstGeom>
        </p:spPr>
      </p:pic>
      <p:sp>
        <p:nvSpPr>
          <p:cNvPr id="20" name="מלבן 4">
            <a:extLst>
              <a:ext uri="{FF2B5EF4-FFF2-40B4-BE49-F238E27FC236}">
                <a16:creationId xmlns:a16="http://schemas.microsoft.com/office/drawing/2014/main" id="{9398ECB8-D1F3-4465-ACA9-20AB2F8035D9}"/>
              </a:ext>
            </a:extLst>
          </p:cNvPr>
          <p:cNvSpPr/>
          <p:nvPr/>
        </p:nvSpPr>
        <p:spPr>
          <a:xfrm>
            <a:off x="8328248" y="4869160"/>
            <a:ext cx="29350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הפרדת ייצור מהפצה</a:t>
            </a:r>
            <a:endParaRPr lang="he-IL" sz="2800" spc="-100" dirty="0">
              <a:solidFill>
                <a:schemeClr val="tx2"/>
              </a:solidFill>
              <a:latin typeface="Segoe UI" panose="020B0502040204020203" pitchFamily="34" charset="0"/>
              <a:ea typeface="+mj-e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76D949-75AC-4D14-BD9E-9F5FA9CE29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376" y="1523640"/>
            <a:ext cx="11036866" cy="108636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3335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63956" y="58034"/>
            <a:ext cx="11864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מבט לעתיד</a:t>
            </a:r>
            <a:endParaRPr lang="he-IL" sz="5400" b="1" spc="-100" dirty="0">
              <a:solidFill>
                <a:schemeClr val="tx2"/>
              </a:solidFill>
              <a:latin typeface="Segoe UI" panose="020B0502040204020203" pitchFamily="34" charset="0"/>
              <a:ea typeface="+mj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4B1EE34-9C37-497A-B592-AF73A3393C0E}" type="slidenum">
              <a:rPr lang="he-IL" smtClean="0"/>
              <a:pPr/>
              <a:t>11</a:t>
            </a:fld>
            <a:endParaRPr lang="he-IL"/>
          </a:p>
        </p:txBody>
      </p:sp>
      <p:sp>
        <p:nvSpPr>
          <p:cNvPr id="11" name="מציין מיקום של מספר שקופית 3">
            <a:extLst>
              <a:ext uri="{FF2B5EF4-FFF2-40B4-BE49-F238E27FC236}">
                <a16:creationId xmlns:a16="http://schemas.microsoft.com/office/drawing/2014/main" id="{A7E57A7A-17E1-43FA-97D2-BDD2CFAD4D96}"/>
              </a:ext>
            </a:extLst>
          </p:cNvPr>
          <p:cNvSpPr txBox="1">
            <a:spLocks/>
          </p:cNvSpPr>
          <p:nvPr/>
        </p:nvSpPr>
        <p:spPr>
          <a:xfrm>
            <a:off x="11099820" y="576013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he-IL"/>
            </a:defPPr>
            <a:lvl1pPr algn="ctr">
              <a:defRPr>
                <a:solidFill>
                  <a:srgbClr val="FFFFFF"/>
                </a:solidFill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EE9236-DE2F-4226-B882-6C9632D77C52}" type="slidenum">
              <a:rPr lang="he-IL"/>
              <a:pPr/>
              <a:t>11</a:t>
            </a:fld>
            <a:endParaRPr lang="he-IL" dirty="0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816F47A9-52D0-4FB5-9AC0-BD075A5CECF5}"/>
              </a:ext>
            </a:extLst>
          </p:cNvPr>
          <p:cNvSpPr txBox="1">
            <a:spLocks/>
          </p:cNvSpPr>
          <p:nvPr/>
        </p:nvSpPr>
        <p:spPr>
          <a:xfrm>
            <a:off x="8976320" y="6165304"/>
            <a:ext cx="3805483" cy="617612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Picture 2" descr="C:\Users\Shabed\Desktop\לוגו-ללא-טקסט.png">
            <a:extLst>
              <a:ext uri="{FF2B5EF4-FFF2-40B4-BE49-F238E27FC236}">
                <a16:creationId xmlns:a16="http://schemas.microsoft.com/office/drawing/2014/main" id="{098448C8-E9C3-428B-95D6-286DDEC90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AC59C35-6F9D-4945-86B7-3CF23B6C1D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701320"/>
              </p:ext>
            </p:extLst>
          </p:nvPr>
        </p:nvGraphicFramePr>
        <p:xfrm>
          <a:off x="2502845" y="74663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38859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4"/>
          <p:cNvSpPr>
            <a:spLocks noGrp="1"/>
          </p:cNvSpPr>
          <p:nvPr>
            <p:ph type="title"/>
          </p:nvPr>
        </p:nvSpPr>
        <p:spPr>
          <a:xfrm>
            <a:off x="8976320" y="6309320"/>
            <a:ext cx="3805483" cy="617612"/>
          </a:xfrm>
        </p:spPr>
        <p:txBody>
          <a:bodyPr>
            <a:noAutofit/>
          </a:bodyPr>
          <a:lstStyle/>
          <a:p>
            <a:pPr algn="ctr"/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7154" name="Picture 2" descr="C:\Users\Shabed\Desktop\לוגו-ללא-טקסט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3" name="מלבן 2"/>
          <p:cNvSpPr/>
          <p:nvPr/>
        </p:nvSpPr>
        <p:spPr>
          <a:xfrm>
            <a:off x="2783632" y="1772816"/>
            <a:ext cx="6624736" cy="1963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spcAft>
                <a:spcPts val="0"/>
              </a:spcAft>
            </a:pPr>
            <a:r>
              <a:rPr lang="he-IL" sz="7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תודה רבה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566DAE-8FBD-4D5C-9BD1-50D1B75B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143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4"/>
          <p:cNvSpPr>
            <a:spLocks noGrp="1"/>
          </p:cNvSpPr>
          <p:nvPr>
            <p:ph type="title"/>
          </p:nvPr>
        </p:nvSpPr>
        <p:spPr>
          <a:xfrm>
            <a:off x="8976320" y="6309320"/>
            <a:ext cx="3805483" cy="617612"/>
          </a:xfrm>
        </p:spPr>
        <p:txBody>
          <a:bodyPr>
            <a:noAutofit/>
          </a:bodyPr>
          <a:lstStyle/>
          <a:p>
            <a:pPr algn="ctr"/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7154" name="Picture 2" descr="C:\Users\Shabed\Desktop\לוגו-ללא-טקסט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6426AB-F96B-4C8D-A78A-EEE3725F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2</a:t>
            </a:fld>
            <a:endParaRPr lang="he-IL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B86C820-CB52-436B-BC3F-8B5553A0D89E}"/>
              </a:ext>
            </a:extLst>
          </p:cNvPr>
          <p:cNvSpPr/>
          <p:nvPr/>
        </p:nvSpPr>
        <p:spPr>
          <a:xfrm>
            <a:off x="983432" y="2996952"/>
            <a:ext cx="10009112" cy="864096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>
              <a:lnSpc>
                <a:spcPct val="150000"/>
              </a:lnSpc>
            </a:pPr>
            <a:r>
              <a:rPr lang="he-IL" sz="2400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"הפחתת כוח אינה ערך העומד לעצמו, אולם במקרה זה מדובר בהפחתת הכוח לשלוט בעת ובעונה אחת, במערכת נפרדות האמורות להתחרות זו בזו. גריעת כוח זה היא ראויה </a:t>
            </a:r>
            <a:r>
              <a:rPr lang="he-IL" sz="2400" dirty="0" err="1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ומחוייבת</a:t>
            </a:r>
            <a:r>
              <a:rPr lang="he-IL" sz="2400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המציאות, לשם הגברת התחרותיות ולשם מניעת ניגודי העניינים גם יחד."</a:t>
            </a:r>
          </a:p>
          <a:p>
            <a:pPr algn="just">
              <a:lnSpc>
                <a:spcPct val="150000"/>
              </a:lnSpc>
            </a:pPr>
            <a:endParaRPr lang="he-IL" sz="24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he-IL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דו"ח הצוות </a:t>
            </a:r>
            <a:r>
              <a:rPr lang="he-IL" dirty="0" err="1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הבינמשרדי</a:t>
            </a:r>
            <a:r>
              <a:rPr lang="he-IL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he-IL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לעניין רפורמה </a:t>
            </a:r>
            <a:r>
              <a:rPr lang="he-IL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בשוק ההון</a:t>
            </a:r>
          </a:p>
        </p:txBody>
      </p:sp>
    </p:spTree>
    <p:extLst>
      <p:ext uri="{BB962C8B-B14F-4D97-AF65-F5344CB8AC3E}">
        <p14:creationId xmlns:p14="http://schemas.microsoft.com/office/powerpoint/2010/main" val="3682042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4"/>
          <p:cNvSpPr>
            <a:spLocks noGrp="1"/>
          </p:cNvSpPr>
          <p:nvPr>
            <p:ph type="title"/>
          </p:nvPr>
        </p:nvSpPr>
        <p:spPr>
          <a:xfrm>
            <a:off x="8976320" y="6309320"/>
            <a:ext cx="3805483" cy="617612"/>
          </a:xfrm>
        </p:spPr>
        <p:txBody>
          <a:bodyPr>
            <a:noAutofit/>
          </a:bodyPr>
          <a:lstStyle/>
          <a:p>
            <a:pPr algn="ctr"/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7154" name="Picture 2" descr="C:\Users\Shabed\Desktop\לוגו-ללא-טקסט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6426AB-F96B-4C8D-A78A-EEE3725F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18" name="תרשים 7">
            <a:extLst>
              <a:ext uri="{FF2B5EF4-FFF2-40B4-BE49-F238E27FC236}">
                <a16:creationId xmlns:a16="http://schemas.microsoft.com/office/drawing/2014/main" id="{822E29E0-120C-4C56-843C-B17BDA0E46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999477"/>
              </p:ext>
            </p:extLst>
          </p:nvPr>
        </p:nvGraphicFramePr>
        <p:xfrm>
          <a:off x="-453450" y="3244154"/>
          <a:ext cx="4566641" cy="239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תרשים 9">
            <a:extLst>
              <a:ext uri="{FF2B5EF4-FFF2-40B4-BE49-F238E27FC236}">
                <a16:creationId xmlns:a16="http://schemas.microsoft.com/office/drawing/2014/main" id="{FF078F8E-E1F1-4191-9D34-A03241C171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8981277"/>
              </p:ext>
            </p:extLst>
          </p:nvPr>
        </p:nvGraphicFramePr>
        <p:xfrm>
          <a:off x="3396347" y="2962031"/>
          <a:ext cx="4980398" cy="2988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תרשים 11">
            <a:extLst>
              <a:ext uri="{FF2B5EF4-FFF2-40B4-BE49-F238E27FC236}">
                <a16:creationId xmlns:a16="http://schemas.microsoft.com/office/drawing/2014/main" id="{7C9C590B-80A7-4E27-98F1-919EA21285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957660"/>
              </p:ext>
            </p:extLst>
          </p:nvPr>
        </p:nvGraphicFramePr>
        <p:xfrm>
          <a:off x="7094111" y="2584695"/>
          <a:ext cx="6153796" cy="3692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1" name="תיבת טקסט 15">
            <a:extLst>
              <a:ext uri="{FF2B5EF4-FFF2-40B4-BE49-F238E27FC236}">
                <a16:creationId xmlns:a16="http://schemas.microsoft.com/office/drawing/2014/main" id="{6A5C8CB7-1212-4F68-A946-080DFB218E75}"/>
              </a:ext>
            </a:extLst>
          </p:cNvPr>
          <p:cNvSpPr txBox="1"/>
          <p:nvPr/>
        </p:nvSpPr>
        <p:spPr>
          <a:xfrm>
            <a:off x="372449" y="2205244"/>
            <a:ext cx="20390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2005</a:t>
            </a:r>
          </a:p>
        </p:txBody>
      </p:sp>
      <p:sp>
        <p:nvSpPr>
          <p:cNvPr id="22" name="תיבת טקסט 16">
            <a:extLst>
              <a:ext uri="{FF2B5EF4-FFF2-40B4-BE49-F238E27FC236}">
                <a16:creationId xmlns:a16="http://schemas.microsoft.com/office/drawing/2014/main" id="{37DFB3BF-EA81-4684-971A-3F750CCE64F7}"/>
              </a:ext>
            </a:extLst>
          </p:cNvPr>
          <p:cNvSpPr txBox="1"/>
          <p:nvPr/>
        </p:nvSpPr>
        <p:spPr>
          <a:xfrm>
            <a:off x="4341342" y="2183826"/>
            <a:ext cx="20390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2015</a:t>
            </a:r>
          </a:p>
        </p:txBody>
      </p:sp>
      <p:sp>
        <p:nvSpPr>
          <p:cNvPr id="23" name="תיבת טקסט 17">
            <a:extLst>
              <a:ext uri="{FF2B5EF4-FFF2-40B4-BE49-F238E27FC236}">
                <a16:creationId xmlns:a16="http://schemas.microsoft.com/office/drawing/2014/main" id="{B2F31070-5897-4FE6-A3DD-76C2FCBDE647}"/>
              </a:ext>
            </a:extLst>
          </p:cNvPr>
          <p:cNvSpPr txBox="1"/>
          <p:nvPr/>
        </p:nvSpPr>
        <p:spPr>
          <a:xfrm>
            <a:off x="8704174" y="2228903"/>
            <a:ext cx="20390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2025</a:t>
            </a:r>
          </a:p>
        </p:txBody>
      </p:sp>
      <p:sp>
        <p:nvSpPr>
          <p:cNvPr id="24" name="מלבן 6">
            <a:extLst>
              <a:ext uri="{FF2B5EF4-FFF2-40B4-BE49-F238E27FC236}">
                <a16:creationId xmlns:a16="http://schemas.microsoft.com/office/drawing/2014/main" id="{42525B3B-6E05-40BB-9D9D-5258C84D6521}"/>
              </a:ext>
            </a:extLst>
          </p:cNvPr>
          <p:cNvSpPr/>
          <p:nvPr/>
        </p:nvSpPr>
        <p:spPr>
          <a:xfrm>
            <a:off x="26243" y="66403"/>
            <a:ext cx="1184086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אז והיום</a:t>
            </a:r>
          </a:p>
          <a:p>
            <a:r>
              <a:rPr lang="he-IL" sz="3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התפתחות בתיק הנכסים הפיננסיים של הציבור</a:t>
            </a:r>
            <a:endParaRPr lang="he-IL" sz="52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תיבת טקסט 3">
            <a:extLst>
              <a:ext uri="{FF2B5EF4-FFF2-40B4-BE49-F238E27FC236}">
                <a16:creationId xmlns:a16="http://schemas.microsoft.com/office/drawing/2014/main" id="{CFDF0DF9-5D55-4484-8CD9-B7C5796443D5}"/>
              </a:ext>
            </a:extLst>
          </p:cNvPr>
          <p:cNvSpPr txBox="1"/>
          <p:nvPr/>
        </p:nvSpPr>
        <p:spPr>
          <a:xfrm>
            <a:off x="474754" y="4183688"/>
            <a:ext cx="203900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1.6 טריליון</a:t>
            </a:r>
          </a:p>
        </p:txBody>
      </p:sp>
      <p:sp>
        <p:nvSpPr>
          <p:cNvPr id="28" name="תיבת טקסט 10">
            <a:extLst>
              <a:ext uri="{FF2B5EF4-FFF2-40B4-BE49-F238E27FC236}">
                <a16:creationId xmlns:a16="http://schemas.microsoft.com/office/drawing/2014/main" id="{A7BC9D56-E77E-4A54-A69E-A1FE312958BB}"/>
              </a:ext>
            </a:extLst>
          </p:cNvPr>
          <p:cNvSpPr txBox="1"/>
          <p:nvPr/>
        </p:nvSpPr>
        <p:spPr>
          <a:xfrm>
            <a:off x="4552474" y="4194943"/>
            <a:ext cx="203900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3.3 טריליון</a:t>
            </a:r>
          </a:p>
        </p:txBody>
      </p:sp>
      <p:sp>
        <p:nvSpPr>
          <p:cNvPr id="29" name="תיבת טקסט 12">
            <a:extLst>
              <a:ext uri="{FF2B5EF4-FFF2-40B4-BE49-F238E27FC236}">
                <a16:creationId xmlns:a16="http://schemas.microsoft.com/office/drawing/2014/main" id="{65269439-CB0D-4667-A3ED-5612D5D329AF}"/>
              </a:ext>
            </a:extLst>
          </p:cNvPr>
          <p:cNvSpPr txBox="1"/>
          <p:nvPr/>
        </p:nvSpPr>
        <p:spPr>
          <a:xfrm>
            <a:off x="8840054" y="4183688"/>
            <a:ext cx="203900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6.4 טריליון</a:t>
            </a:r>
            <a:endParaRPr lang="he-IL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0" name="תמונה 13">
            <a:extLst>
              <a:ext uri="{FF2B5EF4-FFF2-40B4-BE49-F238E27FC236}">
                <a16:creationId xmlns:a16="http://schemas.microsoft.com/office/drawing/2014/main" id="{F8E27C39-FA2C-451C-8D96-A6521F1D04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391" y="5827965"/>
            <a:ext cx="5960202" cy="89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91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4"/>
          <p:cNvSpPr>
            <a:spLocks noGrp="1"/>
          </p:cNvSpPr>
          <p:nvPr>
            <p:ph type="title"/>
          </p:nvPr>
        </p:nvSpPr>
        <p:spPr>
          <a:xfrm>
            <a:off x="8976320" y="6309320"/>
            <a:ext cx="3805483" cy="617612"/>
          </a:xfrm>
        </p:spPr>
        <p:txBody>
          <a:bodyPr>
            <a:noAutofit/>
          </a:bodyPr>
          <a:lstStyle/>
          <a:p>
            <a:pPr algn="ctr"/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7154" name="Picture 2" descr="C:\Users\Shabed\Desktop\לוגו-ללא-טקסט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BAC32B8-F4C3-40A5-971C-D91D763219C5}"/>
              </a:ext>
            </a:extLst>
          </p:cNvPr>
          <p:cNvSpPr txBox="1">
            <a:spLocks/>
          </p:cNvSpPr>
          <p:nvPr/>
        </p:nvSpPr>
        <p:spPr>
          <a:xfrm>
            <a:off x="119336" y="0"/>
            <a:ext cx="11451704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5400" b="1" dirty="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טרנספורמציה מתבקשת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6426AB-F96B-4C8D-A78A-EEE3725F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4</a:t>
            </a:fld>
            <a:endParaRPr lang="he-IL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EA82E5-6A6A-4901-AEE8-096DAABFA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5600" y="1202164"/>
            <a:ext cx="7881424" cy="5040977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9008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4"/>
          <p:cNvSpPr>
            <a:spLocks noGrp="1"/>
          </p:cNvSpPr>
          <p:nvPr>
            <p:ph type="title"/>
          </p:nvPr>
        </p:nvSpPr>
        <p:spPr>
          <a:xfrm>
            <a:off x="8976320" y="6309320"/>
            <a:ext cx="3805483" cy="617612"/>
          </a:xfrm>
        </p:spPr>
        <p:txBody>
          <a:bodyPr>
            <a:noAutofit/>
          </a:bodyPr>
          <a:lstStyle/>
          <a:p>
            <a:pPr algn="ctr"/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7154" name="Picture 2" descr="C:\Users\Shabed\Desktop\לוגו-ללא-טקסט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7" name="מלבן 6"/>
          <p:cNvSpPr/>
          <p:nvPr/>
        </p:nvSpPr>
        <p:spPr>
          <a:xfrm>
            <a:off x="26243" y="66403"/>
            <a:ext cx="1184086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הישגים בולטים</a:t>
            </a:r>
          </a:p>
          <a:p>
            <a:r>
              <a:rPr lang="he-IL" sz="3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הרפורמה מתגלגלת לצרכנים</a:t>
            </a:r>
            <a:endParaRPr lang="he-IL" sz="52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1AACE2-21B7-41B6-91B6-66FEADA4926C}"/>
              </a:ext>
            </a:extLst>
          </p:cNvPr>
          <p:cNvSpPr txBox="1"/>
          <p:nvPr/>
        </p:nvSpPr>
        <p:spPr>
          <a:xfrm>
            <a:off x="6960096" y="1916832"/>
            <a:ext cx="4841675" cy="41899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ניידות בין מוצרים פנסיוניים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קביעת תקרות דמי ניהול במוצרי החיסכון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מגבלות על העלאת דמי ניהול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קביעת תקנונים תקניים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רפורמת קרנות נבחרות בברירת מחדל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מודל תלוי גיל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מסלולי השקעה סטנדרטיים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גילוי ללקוחות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רישוי חברות חדשות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7FB5B0-760A-41FE-B3C9-AA49565E2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5</a:t>
            </a:fld>
            <a:endParaRPr lang="he-IL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0E1981F-2D72-45F2-BEFD-B9201E762D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719760"/>
              </p:ext>
            </p:extLst>
          </p:nvPr>
        </p:nvGraphicFramePr>
        <p:xfrm>
          <a:off x="983432" y="1916832"/>
          <a:ext cx="6035514" cy="4367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04845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מספר שקופית 3">
            <a:extLst>
              <a:ext uri="{FF2B5EF4-FFF2-40B4-BE49-F238E27FC236}">
                <a16:creationId xmlns:a16="http://schemas.microsoft.com/office/drawing/2014/main" id="{600BD602-AE2B-4CD5-987E-6088051DF6D3}"/>
              </a:ext>
            </a:extLst>
          </p:cNvPr>
          <p:cNvSpPr txBox="1">
            <a:spLocks/>
          </p:cNvSpPr>
          <p:nvPr/>
        </p:nvSpPr>
        <p:spPr>
          <a:xfrm>
            <a:off x="11375717" y="5750703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he-IL"/>
            </a:defPPr>
            <a:lvl1pPr algn="ctr">
              <a:defRPr>
                <a:solidFill>
                  <a:srgbClr val="FFFFFF"/>
                </a:solidFill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EE9236-DE2F-4226-B882-6C9632D77C52}" type="slidenum">
              <a:rPr lang="he-IL"/>
              <a:pPr/>
              <a:t>6</a:t>
            </a:fld>
            <a:endParaRPr lang="he-IL" dirty="0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52C15B29-E404-464D-A29D-F8048AA143EE}"/>
              </a:ext>
            </a:extLst>
          </p:cNvPr>
          <p:cNvSpPr txBox="1">
            <a:spLocks/>
          </p:cNvSpPr>
          <p:nvPr/>
        </p:nvSpPr>
        <p:spPr>
          <a:xfrm>
            <a:off x="8976320" y="6123756"/>
            <a:ext cx="3805483" cy="617612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Picture 2" descr="C:\Users\Shabed\Desktop\לוגו-ללא-טקסט.png">
            <a:extLst>
              <a:ext uri="{FF2B5EF4-FFF2-40B4-BE49-F238E27FC236}">
                <a16:creationId xmlns:a16="http://schemas.microsoft.com/office/drawing/2014/main" id="{5C32A96E-883A-4855-936D-F36CB3275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95E338-EE16-4169-97B0-CF75FF1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6</a:t>
            </a:fld>
            <a:endParaRPr lang="he-IL"/>
          </a:p>
        </p:txBody>
      </p:sp>
      <p:sp>
        <p:nvSpPr>
          <p:cNvPr id="14" name="מלבן 6">
            <a:extLst>
              <a:ext uri="{FF2B5EF4-FFF2-40B4-BE49-F238E27FC236}">
                <a16:creationId xmlns:a16="http://schemas.microsoft.com/office/drawing/2014/main" id="{439C5771-F1D3-42B7-B70E-1BA61CED52FD}"/>
              </a:ext>
            </a:extLst>
          </p:cNvPr>
          <p:cNvSpPr/>
          <p:nvPr/>
        </p:nvSpPr>
        <p:spPr>
          <a:xfrm>
            <a:off x="26243" y="66403"/>
            <a:ext cx="1184086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הישגים בולטים</a:t>
            </a:r>
          </a:p>
          <a:p>
            <a:r>
              <a:rPr lang="he-IL" sz="3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מערכת תחרותית ומבוזרת</a:t>
            </a:r>
            <a:endParaRPr lang="he-IL" sz="52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38" name="תרשים 11">
            <a:extLst>
              <a:ext uri="{FF2B5EF4-FFF2-40B4-BE49-F238E27FC236}">
                <a16:creationId xmlns:a16="http://schemas.microsoft.com/office/drawing/2014/main" id="{A1B6CB10-6A9F-4EA5-8136-5C7FD1E71B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4925811"/>
              </p:ext>
            </p:extLst>
          </p:nvPr>
        </p:nvGraphicFramePr>
        <p:xfrm>
          <a:off x="-133110" y="2740673"/>
          <a:ext cx="8282152" cy="4124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תרשים 7">
            <a:extLst>
              <a:ext uri="{FF2B5EF4-FFF2-40B4-BE49-F238E27FC236}">
                <a16:creationId xmlns:a16="http://schemas.microsoft.com/office/drawing/2014/main" id="{65489768-D720-41FB-9CE6-16C3BCCEF9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701296"/>
              </p:ext>
            </p:extLst>
          </p:nvPr>
        </p:nvGraphicFramePr>
        <p:xfrm>
          <a:off x="7859601" y="2352810"/>
          <a:ext cx="3805483" cy="3542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" name="תיבת טקסט 10">
            <a:extLst>
              <a:ext uri="{FF2B5EF4-FFF2-40B4-BE49-F238E27FC236}">
                <a16:creationId xmlns:a16="http://schemas.microsoft.com/office/drawing/2014/main" id="{E9F1A11D-EAA4-41EC-8D4C-9A49B6E7D63D}"/>
              </a:ext>
            </a:extLst>
          </p:cNvPr>
          <p:cNvSpPr txBox="1"/>
          <p:nvPr/>
        </p:nvSpPr>
        <p:spPr>
          <a:xfrm>
            <a:off x="1877745" y="1957436"/>
            <a:ext cx="4423420" cy="3911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ts val="2500"/>
              </a:lnSpc>
            </a:pPr>
            <a:r>
              <a:rPr lang="he-IL" sz="20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קבוצות המוסדיים</a:t>
            </a:r>
            <a:endParaRPr lang="he-IL" sz="1600" b="1" u="sng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תיבת טקסט 29">
            <a:extLst>
              <a:ext uri="{FF2B5EF4-FFF2-40B4-BE49-F238E27FC236}">
                <a16:creationId xmlns:a16="http://schemas.microsoft.com/office/drawing/2014/main" id="{4E800697-775A-438B-A303-F4A160A1C1BF}"/>
              </a:ext>
            </a:extLst>
          </p:cNvPr>
          <p:cNvSpPr txBox="1"/>
          <p:nvPr/>
        </p:nvSpPr>
        <p:spPr>
          <a:xfrm>
            <a:off x="6952297" y="1900816"/>
            <a:ext cx="4423420" cy="3911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ts val="2500"/>
              </a:lnSpc>
            </a:pPr>
            <a:r>
              <a:rPr lang="he-IL" sz="20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המערכת הבנקאית</a:t>
            </a:r>
            <a:endParaRPr lang="he-IL" sz="1600" b="1" u="sng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088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מספר שקופית 3">
            <a:extLst>
              <a:ext uri="{FF2B5EF4-FFF2-40B4-BE49-F238E27FC236}">
                <a16:creationId xmlns:a16="http://schemas.microsoft.com/office/drawing/2014/main" id="{600BD602-AE2B-4CD5-987E-6088051DF6D3}"/>
              </a:ext>
            </a:extLst>
          </p:cNvPr>
          <p:cNvSpPr txBox="1">
            <a:spLocks/>
          </p:cNvSpPr>
          <p:nvPr/>
        </p:nvSpPr>
        <p:spPr>
          <a:xfrm>
            <a:off x="11375717" y="5750703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he-IL"/>
            </a:defPPr>
            <a:lvl1pPr algn="ctr">
              <a:defRPr>
                <a:solidFill>
                  <a:srgbClr val="FFFFFF"/>
                </a:solidFill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EE9236-DE2F-4226-B882-6C9632D77C52}" type="slidenum">
              <a:rPr lang="he-IL"/>
              <a:pPr/>
              <a:t>7</a:t>
            </a:fld>
            <a:endParaRPr lang="he-IL" dirty="0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52C15B29-E404-464D-A29D-F8048AA143EE}"/>
              </a:ext>
            </a:extLst>
          </p:cNvPr>
          <p:cNvSpPr txBox="1">
            <a:spLocks/>
          </p:cNvSpPr>
          <p:nvPr/>
        </p:nvSpPr>
        <p:spPr>
          <a:xfrm>
            <a:off x="8976320" y="6123756"/>
            <a:ext cx="3805483" cy="617612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Picture 2" descr="C:\Users\Shabed\Desktop\לוגו-ללא-טקסט.png">
            <a:extLst>
              <a:ext uri="{FF2B5EF4-FFF2-40B4-BE49-F238E27FC236}">
                <a16:creationId xmlns:a16="http://schemas.microsoft.com/office/drawing/2014/main" id="{5C32A96E-883A-4855-936D-F36CB3275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95E338-EE16-4169-97B0-CF75FF1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7</a:t>
            </a:fld>
            <a:endParaRPr lang="he-IL"/>
          </a:p>
        </p:txBody>
      </p:sp>
      <p:sp>
        <p:nvSpPr>
          <p:cNvPr id="14" name="מלבן 6">
            <a:extLst>
              <a:ext uri="{FF2B5EF4-FFF2-40B4-BE49-F238E27FC236}">
                <a16:creationId xmlns:a16="http://schemas.microsoft.com/office/drawing/2014/main" id="{439C5771-F1D3-42B7-B70E-1BA61CED52FD}"/>
              </a:ext>
            </a:extLst>
          </p:cNvPr>
          <p:cNvSpPr/>
          <p:nvPr/>
        </p:nvSpPr>
        <p:spPr>
          <a:xfrm>
            <a:off x="26243" y="66403"/>
            <a:ext cx="1184086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הישגים בולטים</a:t>
            </a:r>
          </a:p>
          <a:p>
            <a:r>
              <a:rPr lang="he-IL" sz="3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ניהול השקעות איכותי</a:t>
            </a:r>
            <a:endParaRPr lang="he-IL" sz="52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8" name="תרשים 1">
            <a:extLst>
              <a:ext uri="{FF2B5EF4-FFF2-40B4-BE49-F238E27FC236}">
                <a16:creationId xmlns:a16="http://schemas.microsoft.com/office/drawing/2014/main" id="{9791BC80-1FCF-4561-8981-ABBFE97F39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299149"/>
              </p:ext>
            </p:extLst>
          </p:nvPr>
        </p:nvGraphicFramePr>
        <p:xfrm>
          <a:off x="2999656" y="1965358"/>
          <a:ext cx="7056784" cy="3938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מלבן 6">
            <a:extLst>
              <a:ext uri="{FF2B5EF4-FFF2-40B4-BE49-F238E27FC236}">
                <a16:creationId xmlns:a16="http://schemas.microsoft.com/office/drawing/2014/main" id="{C2A1AAA1-1B8C-4FDF-8E5A-174F3EC5A767}"/>
              </a:ext>
            </a:extLst>
          </p:cNvPr>
          <p:cNvSpPr/>
          <p:nvPr/>
        </p:nvSpPr>
        <p:spPr>
          <a:xfrm>
            <a:off x="3287688" y="1577024"/>
            <a:ext cx="61421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u="sng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תשואה ריאלית שנתית ממוצעת 2013-2022 בקרנות הפנסיה</a:t>
            </a:r>
            <a:endParaRPr lang="he-IL" sz="3200" u="sng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מלבן 6">
            <a:extLst>
              <a:ext uri="{FF2B5EF4-FFF2-40B4-BE49-F238E27FC236}">
                <a16:creationId xmlns:a16="http://schemas.microsoft.com/office/drawing/2014/main" id="{500E8F54-4F80-4A40-997F-FCE6BBB84314}"/>
              </a:ext>
            </a:extLst>
          </p:cNvPr>
          <p:cNvSpPr/>
          <p:nvPr/>
        </p:nvSpPr>
        <p:spPr>
          <a:xfrm>
            <a:off x="3863752" y="5903945"/>
            <a:ext cx="61421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2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מקור: </a:t>
            </a:r>
            <a:r>
              <a:rPr lang="en-US" sz="12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OECD</a:t>
            </a:r>
            <a:endParaRPr lang="he-IL" sz="12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391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מספר שקופית 3">
            <a:extLst>
              <a:ext uri="{FF2B5EF4-FFF2-40B4-BE49-F238E27FC236}">
                <a16:creationId xmlns:a16="http://schemas.microsoft.com/office/drawing/2014/main" id="{600BD602-AE2B-4CD5-987E-6088051DF6D3}"/>
              </a:ext>
            </a:extLst>
          </p:cNvPr>
          <p:cNvSpPr txBox="1">
            <a:spLocks/>
          </p:cNvSpPr>
          <p:nvPr/>
        </p:nvSpPr>
        <p:spPr>
          <a:xfrm>
            <a:off x="11375717" y="5750703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he-IL"/>
            </a:defPPr>
            <a:lvl1pPr algn="ctr">
              <a:defRPr>
                <a:solidFill>
                  <a:srgbClr val="FFFFFF"/>
                </a:solidFill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EE9236-DE2F-4226-B882-6C9632D77C52}" type="slidenum">
              <a:rPr lang="he-IL"/>
              <a:pPr/>
              <a:t>8</a:t>
            </a:fld>
            <a:endParaRPr lang="he-IL" dirty="0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52C15B29-E404-464D-A29D-F8048AA143EE}"/>
              </a:ext>
            </a:extLst>
          </p:cNvPr>
          <p:cNvSpPr txBox="1">
            <a:spLocks/>
          </p:cNvSpPr>
          <p:nvPr/>
        </p:nvSpPr>
        <p:spPr>
          <a:xfrm>
            <a:off x="8976320" y="6123756"/>
            <a:ext cx="3805483" cy="617612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Picture 2" descr="C:\Users\Shabed\Desktop\לוגו-ללא-טקסט.png">
            <a:extLst>
              <a:ext uri="{FF2B5EF4-FFF2-40B4-BE49-F238E27FC236}">
                <a16:creationId xmlns:a16="http://schemas.microsoft.com/office/drawing/2014/main" id="{5C32A96E-883A-4855-936D-F36CB3275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95E338-EE16-4169-97B0-CF75FF1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8</a:t>
            </a:fld>
            <a:endParaRPr lang="he-IL"/>
          </a:p>
        </p:txBody>
      </p:sp>
      <p:sp>
        <p:nvSpPr>
          <p:cNvPr id="14" name="מלבן 6">
            <a:extLst>
              <a:ext uri="{FF2B5EF4-FFF2-40B4-BE49-F238E27FC236}">
                <a16:creationId xmlns:a16="http://schemas.microsoft.com/office/drawing/2014/main" id="{439C5771-F1D3-42B7-B70E-1BA61CED52FD}"/>
              </a:ext>
            </a:extLst>
          </p:cNvPr>
          <p:cNvSpPr/>
          <p:nvPr/>
        </p:nvSpPr>
        <p:spPr>
          <a:xfrm>
            <a:off x="26243" y="66403"/>
            <a:ext cx="1184086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הצמיחה צריכה להיות מאוזנת</a:t>
            </a:r>
          </a:p>
        </p:txBody>
      </p:sp>
      <p:graphicFrame>
        <p:nvGraphicFramePr>
          <p:cNvPr id="8" name="תרשים 1">
            <a:extLst>
              <a:ext uri="{FF2B5EF4-FFF2-40B4-BE49-F238E27FC236}">
                <a16:creationId xmlns:a16="http://schemas.microsoft.com/office/drawing/2014/main" id="{7C2525DB-2730-45F9-8930-D29DD97F7A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0544090"/>
              </p:ext>
            </p:extLst>
          </p:nvPr>
        </p:nvGraphicFramePr>
        <p:xfrm>
          <a:off x="3791744" y="1757427"/>
          <a:ext cx="5832648" cy="4134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מלבן 6">
            <a:extLst>
              <a:ext uri="{FF2B5EF4-FFF2-40B4-BE49-F238E27FC236}">
                <a16:creationId xmlns:a16="http://schemas.microsoft.com/office/drawing/2014/main" id="{F3D0FA4C-BE03-4D9A-A8DF-BD42E6518964}"/>
              </a:ext>
            </a:extLst>
          </p:cNvPr>
          <p:cNvSpPr/>
          <p:nvPr/>
        </p:nvSpPr>
        <p:spPr>
          <a:xfrm>
            <a:off x="3359088" y="1331883"/>
            <a:ext cx="5473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u="sng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שוק ההון והחיסכון הפנסיוני כשיעור מהתוצר</a:t>
            </a:r>
          </a:p>
        </p:txBody>
      </p:sp>
    </p:spTree>
    <p:extLst>
      <p:ext uri="{BB962C8B-B14F-4D97-AF65-F5344CB8AC3E}">
        <p14:creationId xmlns:p14="http://schemas.microsoft.com/office/powerpoint/2010/main" val="2580426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מספר שקופית 3">
            <a:extLst>
              <a:ext uri="{FF2B5EF4-FFF2-40B4-BE49-F238E27FC236}">
                <a16:creationId xmlns:a16="http://schemas.microsoft.com/office/drawing/2014/main" id="{600BD602-AE2B-4CD5-987E-6088051DF6D3}"/>
              </a:ext>
            </a:extLst>
          </p:cNvPr>
          <p:cNvSpPr txBox="1">
            <a:spLocks/>
          </p:cNvSpPr>
          <p:nvPr/>
        </p:nvSpPr>
        <p:spPr>
          <a:xfrm>
            <a:off x="11375717" y="5750703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he-IL"/>
            </a:defPPr>
            <a:lvl1pPr algn="ctr">
              <a:defRPr>
                <a:solidFill>
                  <a:srgbClr val="FFFFFF"/>
                </a:solidFill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EE9236-DE2F-4226-B882-6C9632D77C52}" type="slidenum">
              <a:rPr lang="he-IL"/>
              <a:pPr/>
              <a:t>9</a:t>
            </a:fld>
            <a:endParaRPr lang="he-IL" dirty="0"/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52C15B29-E404-464D-A29D-F8048AA143EE}"/>
              </a:ext>
            </a:extLst>
          </p:cNvPr>
          <p:cNvSpPr txBox="1">
            <a:spLocks/>
          </p:cNvSpPr>
          <p:nvPr/>
        </p:nvSpPr>
        <p:spPr>
          <a:xfrm>
            <a:off x="8976320" y="6123756"/>
            <a:ext cx="3805483" cy="617612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he-IL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רשות שוק ההון, ביטוח וחיסכון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Picture 2" descr="C:\Users\Shabed\Desktop\לוגו-ללא-טקסט.png">
            <a:extLst>
              <a:ext uri="{FF2B5EF4-FFF2-40B4-BE49-F238E27FC236}">
                <a16:creationId xmlns:a16="http://schemas.microsoft.com/office/drawing/2014/main" id="{5C32A96E-883A-4855-936D-F36CB3275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168696" y="5733256"/>
            <a:ext cx="1340621" cy="143764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95E338-EE16-4169-97B0-CF75FF1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34DE-777E-45E6-AA4B-4E2A7B40B4F5}" type="slidenum">
              <a:rPr lang="he-IL" smtClean="0"/>
              <a:t>9</a:t>
            </a:fld>
            <a:endParaRPr lang="he-IL"/>
          </a:p>
        </p:txBody>
      </p:sp>
      <p:sp>
        <p:nvSpPr>
          <p:cNvPr id="14" name="מלבן 6">
            <a:extLst>
              <a:ext uri="{FF2B5EF4-FFF2-40B4-BE49-F238E27FC236}">
                <a16:creationId xmlns:a16="http://schemas.microsoft.com/office/drawing/2014/main" id="{439C5771-F1D3-42B7-B70E-1BA61CED52FD}"/>
              </a:ext>
            </a:extLst>
          </p:cNvPr>
          <p:cNvSpPr/>
          <p:nvPr/>
        </p:nvSpPr>
        <p:spPr>
          <a:xfrm>
            <a:off x="0" y="136525"/>
            <a:ext cx="1184086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האם כך חשבנו שייראו הקבוצות הפיננסיות?</a:t>
            </a:r>
          </a:p>
        </p:txBody>
      </p:sp>
      <p:sp>
        <p:nvSpPr>
          <p:cNvPr id="8" name="מלבן 4">
            <a:extLst>
              <a:ext uri="{FF2B5EF4-FFF2-40B4-BE49-F238E27FC236}">
                <a16:creationId xmlns:a16="http://schemas.microsoft.com/office/drawing/2014/main" id="{AA3A8E54-B776-4F2A-A8FA-BB6B4A17C070}"/>
              </a:ext>
            </a:extLst>
          </p:cNvPr>
          <p:cNvSpPr/>
          <p:nvPr/>
        </p:nvSpPr>
        <p:spPr>
          <a:xfrm>
            <a:off x="2209800" y="1556792"/>
            <a:ext cx="3439151" cy="2677656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he-IL" sz="28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סוכנויות ביטוח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נכסים אלטרנטיביים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כרטיסי אשראי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מועדוני צרכנות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נדל"ן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השקעות עצמיות</a:t>
            </a:r>
            <a:endParaRPr lang="he-IL" sz="2800" spc="-100" dirty="0">
              <a:solidFill>
                <a:schemeClr val="tx2"/>
              </a:solidFill>
              <a:latin typeface="Segoe UI" panose="020B0502040204020203" pitchFamily="34" charset="0"/>
              <a:ea typeface="+mj-ea"/>
            </a:endParaRPr>
          </a:p>
        </p:txBody>
      </p:sp>
      <p:sp>
        <p:nvSpPr>
          <p:cNvPr id="9" name="מלבן 4">
            <a:extLst>
              <a:ext uri="{FF2B5EF4-FFF2-40B4-BE49-F238E27FC236}">
                <a16:creationId xmlns:a16="http://schemas.microsoft.com/office/drawing/2014/main" id="{069BBB90-733D-40C8-993E-E0D7D89D8E0E}"/>
              </a:ext>
            </a:extLst>
          </p:cNvPr>
          <p:cNvSpPr/>
          <p:nvPr/>
        </p:nvSpPr>
        <p:spPr>
          <a:xfrm>
            <a:off x="7451845" y="1556792"/>
            <a:ext cx="3439151" cy="2677656"/>
          </a:xfrm>
          <a:prstGeom prst="rect">
            <a:avLst/>
          </a:prstGeom>
          <a:ln w="19050" cap="rnd">
            <a:solidFill>
              <a:schemeClr val="accent5">
                <a:lumMod val="50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he-IL" sz="28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פנסיה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גמל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חיסכון</a:t>
            </a:r>
          </a:p>
          <a:p>
            <a:r>
              <a:rPr lang="he-IL" sz="2800" spc="-1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ביטוח</a:t>
            </a:r>
          </a:p>
          <a:p>
            <a:endParaRPr lang="he-IL" sz="2800" spc="-100" dirty="0">
              <a:solidFill>
                <a:srgbClr val="002060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endParaRPr lang="he-IL" sz="2800" spc="-100" dirty="0">
              <a:solidFill>
                <a:srgbClr val="002060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963D6B5-CD83-4349-A0DD-1F2FBDBAC65F}"/>
              </a:ext>
            </a:extLst>
          </p:cNvPr>
          <p:cNvSpPr/>
          <p:nvPr/>
        </p:nvSpPr>
        <p:spPr>
          <a:xfrm>
            <a:off x="983432" y="4810239"/>
            <a:ext cx="10658400" cy="864096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8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חברות ביטוח ובתי ההשקעות הופכים לתאגידי החזקה רבי זרועות</a:t>
            </a:r>
          </a:p>
        </p:txBody>
      </p:sp>
    </p:spTree>
    <p:extLst>
      <p:ext uri="{BB962C8B-B14F-4D97-AF65-F5344CB8AC3E}">
        <p14:creationId xmlns:p14="http://schemas.microsoft.com/office/powerpoint/2010/main" val="5999106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</TotalTime>
  <Words>355</Words>
  <Application>Microsoft Office PowerPoint</Application>
  <PresentationFormat>Widescreen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David</vt:lpstr>
      <vt:lpstr>Segoe UI</vt:lpstr>
      <vt:lpstr>Custom Design</vt:lpstr>
      <vt:lpstr>1_עיצוב מותאם אישית</vt:lpstr>
      <vt:lpstr>ערכת נושא Office</vt:lpstr>
      <vt:lpstr>1_Custom Design</vt:lpstr>
      <vt:lpstr>2_Custom Design</vt:lpstr>
      <vt:lpstr>1_ערכת נושא Office</vt:lpstr>
      <vt:lpstr>PowerPoint Presentation</vt:lpstr>
      <vt:lpstr>רשות שוק ההון, ביטוח וחיסכון</vt:lpstr>
      <vt:lpstr>רשות שוק ההון, ביטוח וחיסכון</vt:lpstr>
      <vt:lpstr>רשות שוק ההון, ביטוח וחיסכון</vt:lpstr>
      <vt:lpstr>רשות שוק ההון, ביטוח וחיסכון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רשות שוק ההון, ביטוח וחיסכון</vt:lpstr>
    </vt:vector>
  </TitlesOfParts>
  <Company>Ozar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shassaf</dc:creator>
  <cp:lastModifiedBy>עמית גל</cp:lastModifiedBy>
  <cp:revision>350</cp:revision>
  <cp:lastPrinted>2025-02-17T16:25:21Z</cp:lastPrinted>
  <dcterms:created xsi:type="dcterms:W3CDTF">2009-03-23T03:06:46Z</dcterms:created>
  <dcterms:modified xsi:type="dcterms:W3CDTF">2025-10-19T07:58:25Z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7b997e8e1a8a4820b4c03096018116de</vt:lpwstr>
  </property>
</Properties>
</file>