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6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7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8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694" r:id="rId2"/>
    <p:sldId id="693" r:id="rId3"/>
    <p:sldId id="697" r:id="rId4"/>
    <p:sldId id="663" r:id="rId5"/>
    <p:sldId id="678" r:id="rId6"/>
    <p:sldId id="679" r:id="rId7"/>
    <p:sldId id="632" r:id="rId8"/>
    <p:sldId id="698" r:id="rId9"/>
    <p:sldId id="682" r:id="rId10"/>
    <p:sldId id="617" r:id="rId11"/>
    <p:sldId id="699" r:id="rId12"/>
    <p:sldId id="637" r:id="rId13"/>
    <p:sldId id="661" r:id="rId14"/>
    <p:sldId id="684" r:id="rId15"/>
    <p:sldId id="686" r:id="rId16"/>
    <p:sldId id="688" r:id="rId17"/>
    <p:sldId id="685" r:id="rId18"/>
    <p:sldId id="692" r:id="rId19"/>
  </p:sldIdLst>
  <p:sldSz cx="12192000" cy="6858000"/>
  <p:notesSz cx="6797675" cy="9928225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ternet" initials="i" lastIdx="0" clrIdx="0">
    <p:extLst>
      <p:ext uri="{19B8F6BF-5375-455C-9EA6-DF929625EA0E}">
        <p15:presenceInfo xmlns:p15="http://schemas.microsoft.com/office/powerpoint/2012/main" userId="internet" providerId="None"/>
      </p:ext>
    </p:extLst>
  </p:cmAuthor>
  <p:cmAuthor id="2" name="אנה ברודסקי" initials="אב" lastIdx="0" clrIdx="1">
    <p:extLst>
      <p:ext uri="{19B8F6BF-5375-455C-9EA6-DF929625EA0E}">
        <p15:presenceInfo xmlns:p15="http://schemas.microsoft.com/office/powerpoint/2012/main" userId="S-1-5-21-2000478354-1614895754-839522115-110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7" autoAdjust="0"/>
    <p:restoredTop sz="77918" autoAdjust="0"/>
  </p:normalViewPr>
  <p:slideViewPr>
    <p:cSldViewPr snapToGrid="0">
      <p:cViewPr varScale="1">
        <p:scale>
          <a:sx n="89" d="100"/>
          <a:sy n="89" d="100"/>
        </p:scale>
        <p:origin x="17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ownloads\&#1513;&#1493;&#1496;&#1507;%20&#1506;&#1491;%20&#1497;&#1493;&#1500;&#1497;%20(&#1497;&#1495;&#1497;&#1491;&#1497;&#1501;%20&#1489;&#1500;&#1489;&#1491;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mvsrvusers\vusers\Users\z874\&#1502;&#1504;&#1492;&#1500;&#1492;%20&#1493;&#1506;&#1493;&#1491;%20&#1504;&#1493;&#1513;&#1488;&#1497;&#1501;%20&#1508;&#1514;&#1493;&#1495;&#1497;&#1501;\&#1497;&#1510;&#1497;&#1489;&#1493;&#1514;%2024\&#1502;&#1491;&#1490;&#1501;%20&#1500;&#1508;&#1497;%20&#1514;&#1497;&#1511;%20-%20&#1513;&#1497;&#1506;&#1493;&#1512;%20&#1492;&#1492;&#1495;&#1494;&#1512;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vsrvusers\vusers\Users\z874\&#1502;&#1504;&#1492;&#1500;&#1492;%20&#1493;&#1506;&#1493;&#1491;%20&#1504;&#1493;&#1513;&#1488;&#1497;&#1501;%20&#1508;&#1514;&#1493;&#1495;&#1497;&#1501;\&#1497;&#1510;&#1497;&#1489;&#1493;&#1514;%2024\&#1502;&#1491;&#1490;&#1501;%20&#1500;&#1508;&#1497;%20&#1514;&#1497;&#1511;%20-%20&#1513;&#1497;&#1506;&#1493;&#1512;%20&#1492;&#1492;&#1495;&#1494;&#1512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Resec\Server\NULL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03766989707947E-2"/>
          <c:y val="4.3046843260526657E-2"/>
          <c:w val="0.93220126628875732"/>
          <c:h val="0.77055686712265015"/>
        </c:manualLayout>
      </c:layout>
      <c:lineChart>
        <c:grouping val="standard"/>
        <c:varyColors val="0"/>
        <c:ser>
          <c:idx val="0"/>
          <c:order val="0"/>
          <c:tx>
            <c:strRef>
              <c:f>'[שוטף עד יולי (יחידים בלבד).xlsx]נתון חודשי - יחידים '!$B$1</c:f>
              <c:strCache>
                <c:ptCount val="1"/>
                <c:pt idx="0">
                  <c:v>נתון חודשי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'[שוטף עד יולי (יחידים בלבד).xlsx]נתון חודשי - יחידים '!$A$2:$A$175</c:f>
              <c:numCache>
                <c:formatCode>yyyy\-mm\-dd</c:formatCode>
                <c:ptCount val="17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  <c:pt idx="106">
                  <c:v>43770</c:v>
                </c:pt>
                <c:pt idx="107">
                  <c:v>43800</c:v>
                </c:pt>
                <c:pt idx="108">
                  <c:v>43831</c:v>
                </c:pt>
                <c:pt idx="109">
                  <c:v>43862</c:v>
                </c:pt>
                <c:pt idx="110">
                  <c:v>43891</c:v>
                </c:pt>
                <c:pt idx="111">
                  <c:v>43922</c:v>
                </c:pt>
                <c:pt idx="112">
                  <c:v>43952</c:v>
                </c:pt>
                <c:pt idx="113">
                  <c:v>43983</c:v>
                </c:pt>
                <c:pt idx="114">
                  <c:v>44013</c:v>
                </c:pt>
                <c:pt idx="115">
                  <c:v>44044</c:v>
                </c:pt>
                <c:pt idx="116">
                  <c:v>44075</c:v>
                </c:pt>
                <c:pt idx="117">
                  <c:v>44105</c:v>
                </c:pt>
                <c:pt idx="118">
                  <c:v>44136</c:v>
                </c:pt>
                <c:pt idx="119">
                  <c:v>44166</c:v>
                </c:pt>
                <c:pt idx="120">
                  <c:v>44197</c:v>
                </c:pt>
                <c:pt idx="121">
                  <c:v>44228</c:v>
                </c:pt>
                <c:pt idx="122">
                  <c:v>44256</c:v>
                </c:pt>
                <c:pt idx="123">
                  <c:v>44287</c:v>
                </c:pt>
                <c:pt idx="124">
                  <c:v>44317</c:v>
                </c:pt>
                <c:pt idx="125">
                  <c:v>44348</c:v>
                </c:pt>
                <c:pt idx="126">
                  <c:v>44378</c:v>
                </c:pt>
                <c:pt idx="127">
                  <c:v>44409</c:v>
                </c:pt>
                <c:pt idx="128">
                  <c:v>44440</c:v>
                </c:pt>
                <c:pt idx="129">
                  <c:v>44470</c:v>
                </c:pt>
                <c:pt idx="130">
                  <c:v>44501</c:v>
                </c:pt>
                <c:pt idx="131">
                  <c:v>44531</c:v>
                </c:pt>
                <c:pt idx="132">
                  <c:v>44562</c:v>
                </c:pt>
                <c:pt idx="133">
                  <c:v>44593</c:v>
                </c:pt>
                <c:pt idx="134">
                  <c:v>44621</c:v>
                </c:pt>
                <c:pt idx="135">
                  <c:v>44652</c:v>
                </c:pt>
                <c:pt idx="136">
                  <c:v>44682</c:v>
                </c:pt>
                <c:pt idx="137">
                  <c:v>44713</c:v>
                </c:pt>
                <c:pt idx="138">
                  <c:v>44743</c:v>
                </c:pt>
                <c:pt idx="139">
                  <c:v>44774</c:v>
                </c:pt>
                <c:pt idx="140">
                  <c:v>44805</c:v>
                </c:pt>
                <c:pt idx="141">
                  <c:v>44835</c:v>
                </c:pt>
                <c:pt idx="142">
                  <c:v>44866</c:v>
                </c:pt>
                <c:pt idx="143">
                  <c:v>44896</c:v>
                </c:pt>
                <c:pt idx="144">
                  <c:v>44927</c:v>
                </c:pt>
                <c:pt idx="145">
                  <c:v>44958</c:v>
                </c:pt>
                <c:pt idx="146">
                  <c:v>44986</c:v>
                </c:pt>
                <c:pt idx="147">
                  <c:v>45017</c:v>
                </c:pt>
                <c:pt idx="148">
                  <c:v>45047</c:v>
                </c:pt>
                <c:pt idx="149">
                  <c:v>45078</c:v>
                </c:pt>
                <c:pt idx="150">
                  <c:v>45108</c:v>
                </c:pt>
                <c:pt idx="151">
                  <c:v>45139</c:v>
                </c:pt>
                <c:pt idx="152">
                  <c:v>45170</c:v>
                </c:pt>
                <c:pt idx="153">
                  <c:v>45200</c:v>
                </c:pt>
                <c:pt idx="154">
                  <c:v>45231</c:v>
                </c:pt>
                <c:pt idx="155">
                  <c:v>45261</c:v>
                </c:pt>
                <c:pt idx="156">
                  <c:v>45292</c:v>
                </c:pt>
                <c:pt idx="157">
                  <c:v>45323</c:v>
                </c:pt>
                <c:pt idx="158">
                  <c:v>45352</c:v>
                </c:pt>
                <c:pt idx="159">
                  <c:v>45383</c:v>
                </c:pt>
                <c:pt idx="160">
                  <c:v>45413</c:v>
                </c:pt>
                <c:pt idx="161">
                  <c:v>45444</c:v>
                </c:pt>
                <c:pt idx="162">
                  <c:v>45474</c:v>
                </c:pt>
                <c:pt idx="163">
                  <c:v>45505</c:v>
                </c:pt>
                <c:pt idx="164">
                  <c:v>45536</c:v>
                </c:pt>
                <c:pt idx="165">
                  <c:v>45566</c:v>
                </c:pt>
                <c:pt idx="166">
                  <c:v>45597</c:v>
                </c:pt>
                <c:pt idx="167">
                  <c:v>45627</c:v>
                </c:pt>
                <c:pt idx="168">
                  <c:v>45658</c:v>
                </c:pt>
                <c:pt idx="169">
                  <c:v>45689</c:v>
                </c:pt>
                <c:pt idx="170">
                  <c:v>45717</c:v>
                </c:pt>
                <c:pt idx="171">
                  <c:v>45748</c:v>
                </c:pt>
                <c:pt idx="172">
                  <c:v>45778</c:v>
                </c:pt>
                <c:pt idx="173">
                  <c:v>45809</c:v>
                </c:pt>
              </c:numCache>
            </c:numRef>
          </c:cat>
          <c:val>
            <c:numRef>
              <c:f>'[שוטף עד יולי (יחידים בלבד).xlsx]נתון חודשי - יחידים '!$B$2:$B$175</c:f>
              <c:numCache>
                <c:formatCode>General</c:formatCode>
                <c:ptCount val="174"/>
                <c:pt idx="0">
                  <c:v>801</c:v>
                </c:pt>
                <c:pt idx="1">
                  <c:v>669</c:v>
                </c:pt>
                <c:pt idx="2">
                  <c:v>811</c:v>
                </c:pt>
                <c:pt idx="3">
                  <c:v>507</c:v>
                </c:pt>
                <c:pt idx="4">
                  <c:v>762</c:v>
                </c:pt>
                <c:pt idx="5">
                  <c:v>732</c:v>
                </c:pt>
                <c:pt idx="6">
                  <c:v>744</c:v>
                </c:pt>
                <c:pt idx="7">
                  <c:v>764</c:v>
                </c:pt>
                <c:pt idx="8">
                  <c:v>711</c:v>
                </c:pt>
                <c:pt idx="9">
                  <c:v>592</c:v>
                </c:pt>
                <c:pt idx="10">
                  <c:v>753</c:v>
                </c:pt>
                <c:pt idx="11">
                  <c:v>807</c:v>
                </c:pt>
                <c:pt idx="12">
                  <c:v>804</c:v>
                </c:pt>
                <c:pt idx="13">
                  <c:v>810</c:v>
                </c:pt>
                <c:pt idx="14">
                  <c:v>813</c:v>
                </c:pt>
                <c:pt idx="15">
                  <c:v>679</c:v>
                </c:pt>
                <c:pt idx="16">
                  <c:v>817</c:v>
                </c:pt>
                <c:pt idx="17">
                  <c:v>723</c:v>
                </c:pt>
                <c:pt idx="18">
                  <c:v>1110</c:v>
                </c:pt>
                <c:pt idx="19">
                  <c:v>711</c:v>
                </c:pt>
                <c:pt idx="20">
                  <c:v>483</c:v>
                </c:pt>
                <c:pt idx="21">
                  <c:v>738</c:v>
                </c:pt>
                <c:pt idx="22">
                  <c:v>844</c:v>
                </c:pt>
                <c:pt idx="23">
                  <c:v>1029</c:v>
                </c:pt>
                <c:pt idx="24">
                  <c:v>933</c:v>
                </c:pt>
                <c:pt idx="25">
                  <c:v>816</c:v>
                </c:pt>
                <c:pt idx="26">
                  <c:v>700</c:v>
                </c:pt>
                <c:pt idx="27">
                  <c:v>825</c:v>
                </c:pt>
                <c:pt idx="28">
                  <c:v>948</c:v>
                </c:pt>
                <c:pt idx="29">
                  <c:v>954</c:v>
                </c:pt>
                <c:pt idx="30">
                  <c:v>1152</c:v>
                </c:pt>
                <c:pt idx="31">
                  <c:v>859</c:v>
                </c:pt>
                <c:pt idx="32">
                  <c:v>486</c:v>
                </c:pt>
                <c:pt idx="33">
                  <c:v>1114</c:v>
                </c:pt>
                <c:pt idx="34">
                  <c:v>926</c:v>
                </c:pt>
                <c:pt idx="35">
                  <c:v>1086</c:v>
                </c:pt>
                <c:pt idx="36">
                  <c:v>1109</c:v>
                </c:pt>
                <c:pt idx="37">
                  <c:v>1110</c:v>
                </c:pt>
                <c:pt idx="38">
                  <c:v>1219</c:v>
                </c:pt>
                <c:pt idx="39">
                  <c:v>914</c:v>
                </c:pt>
                <c:pt idx="40">
                  <c:v>1037</c:v>
                </c:pt>
                <c:pt idx="41">
                  <c:v>1167</c:v>
                </c:pt>
                <c:pt idx="42">
                  <c:v>1177</c:v>
                </c:pt>
                <c:pt idx="43">
                  <c:v>840</c:v>
                </c:pt>
                <c:pt idx="44">
                  <c:v>1007</c:v>
                </c:pt>
                <c:pt idx="45">
                  <c:v>830</c:v>
                </c:pt>
                <c:pt idx="46">
                  <c:v>1137</c:v>
                </c:pt>
                <c:pt idx="47">
                  <c:v>1381</c:v>
                </c:pt>
                <c:pt idx="48">
                  <c:v>1248</c:v>
                </c:pt>
                <c:pt idx="49">
                  <c:v>1304</c:v>
                </c:pt>
                <c:pt idx="50">
                  <c:v>1414</c:v>
                </c:pt>
                <c:pt idx="51">
                  <c:v>1067</c:v>
                </c:pt>
                <c:pt idx="52">
                  <c:v>1277</c:v>
                </c:pt>
                <c:pt idx="53">
                  <c:v>1404</c:v>
                </c:pt>
                <c:pt idx="54">
                  <c:v>1444</c:v>
                </c:pt>
                <c:pt idx="55">
                  <c:v>1212</c:v>
                </c:pt>
                <c:pt idx="56">
                  <c:v>799</c:v>
                </c:pt>
                <c:pt idx="57">
                  <c:v>1089</c:v>
                </c:pt>
                <c:pt idx="58">
                  <c:v>1422</c:v>
                </c:pt>
                <c:pt idx="59">
                  <c:v>1552</c:v>
                </c:pt>
                <c:pt idx="60">
                  <c:v>1485</c:v>
                </c:pt>
                <c:pt idx="61">
                  <c:v>1531</c:v>
                </c:pt>
                <c:pt idx="62">
                  <c:v>1632</c:v>
                </c:pt>
                <c:pt idx="63">
                  <c:v>1091</c:v>
                </c:pt>
                <c:pt idx="64">
                  <c:v>1505</c:v>
                </c:pt>
                <c:pt idx="65">
                  <c:v>1575</c:v>
                </c:pt>
                <c:pt idx="66">
                  <c:v>1509</c:v>
                </c:pt>
                <c:pt idx="67">
                  <c:v>1569</c:v>
                </c:pt>
                <c:pt idx="68">
                  <c:v>1443</c:v>
                </c:pt>
                <c:pt idx="69">
                  <c:v>781</c:v>
                </c:pt>
                <c:pt idx="70">
                  <c:v>1725</c:v>
                </c:pt>
                <c:pt idx="71">
                  <c:v>1697</c:v>
                </c:pt>
                <c:pt idx="72">
                  <c:v>1737</c:v>
                </c:pt>
                <c:pt idx="73">
                  <c:v>1751</c:v>
                </c:pt>
                <c:pt idx="74">
                  <c:v>2046</c:v>
                </c:pt>
                <c:pt idx="75">
                  <c:v>1365</c:v>
                </c:pt>
                <c:pt idx="76">
                  <c:v>1566</c:v>
                </c:pt>
                <c:pt idx="77">
                  <c:v>1738</c:v>
                </c:pt>
                <c:pt idx="78">
                  <c:v>1768</c:v>
                </c:pt>
                <c:pt idx="79">
                  <c:v>1243</c:v>
                </c:pt>
                <c:pt idx="80">
                  <c:v>1318</c:v>
                </c:pt>
                <c:pt idx="81">
                  <c:v>1414</c:v>
                </c:pt>
                <c:pt idx="82">
                  <c:v>1756</c:v>
                </c:pt>
                <c:pt idx="83">
                  <c:v>1706</c:v>
                </c:pt>
                <c:pt idx="84">
                  <c:v>1992</c:v>
                </c:pt>
                <c:pt idx="85">
                  <c:v>1788</c:v>
                </c:pt>
                <c:pt idx="86">
                  <c:v>1755</c:v>
                </c:pt>
                <c:pt idx="87">
                  <c:v>1291</c:v>
                </c:pt>
                <c:pt idx="88">
                  <c:v>1715</c:v>
                </c:pt>
                <c:pt idx="89">
                  <c:v>1627</c:v>
                </c:pt>
                <c:pt idx="90">
                  <c:v>1572</c:v>
                </c:pt>
                <c:pt idx="91">
                  <c:v>1301</c:v>
                </c:pt>
                <c:pt idx="92">
                  <c:v>642</c:v>
                </c:pt>
                <c:pt idx="93">
                  <c:v>1450</c:v>
                </c:pt>
                <c:pt idx="94">
                  <c:v>1515</c:v>
                </c:pt>
                <c:pt idx="95">
                  <c:v>1582</c:v>
                </c:pt>
                <c:pt idx="96">
                  <c:v>1638</c:v>
                </c:pt>
                <c:pt idx="97">
                  <c:v>1335</c:v>
                </c:pt>
                <c:pt idx="98">
                  <c:v>966</c:v>
                </c:pt>
                <c:pt idx="99">
                  <c:v>943</c:v>
                </c:pt>
                <c:pt idx="100">
                  <c:v>1048</c:v>
                </c:pt>
                <c:pt idx="101">
                  <c:v>1128</c:v>
                </c:pt>
                <c:pt idx="102">
                  <c:v>1467</c:v>
                </c:pt>
                <c:pt idx="103">
                  <c:v>1134</c:v>
                </c:pt>
                <c:pt idx="104">
                  <c:v>1258</c:v>
                </c:pt>
                <c:pt idx="105">
                  <c:v>945</c:v>
                </c:pt>
                <c:pt idx="106">
                  <c:v>1421</c:v>
                </c:pt>
                <c:pt idx="107">
                  <c:v>1923</c:v>
                </c:pt>
                <c:pt idx="108">
                  <c:v>2018</c:v>
                </c:pt>
                <c:pt idx="109">
                  <c:v>2115</c:v>
                </c:pt>
                <c:pt idx="110">
                  <c:v>1792</c:v>
                </c:pt>
                <c:pt idx="111">
                  <c:v>795</c:v>
                </c:pt>
                <c:pt idx="112">
                  <c:v>1339</c:v>
                </c:pt>
                <c:pt idx="113">
                  <c:v>2090</c:v>
                </c:pt>
                <c:pt idx="114">
                  <c:v>2374</c:v>
                </c:pt>
                <c:pt idx="115">
                  <c:v>2371</c:v>
                </c:pt>
                <c:pt idx="116">
                  <c:v>1773</c:v>
                </c:pt>
                <c:pt idx="117">
                  <c:v>1496</c:v>
                </c:pt>
                <c:pt idx="118">
                  <c:v>2107</c:v>
                </c:pt>
                <c:pt idx="119">
                  <c:v>2148</c:v>
                </c:pt>
                <c:pt idx="120">
                  <c:v>1837</c:v>
                </c:pt>
                <c:pt idx="121">
                  <c:v>1630</c:v>
                </c:pt>
                <c:pt idx="122">
                  <c:v>1805</c:v>
                </c:pt>
                <c:pt idx="123">
                  <c:v>1601</c:v>
                </c:pt>
                <c:pt idx="124">
                  <c:v>1663</c:v>
                </c:pt>
                <c:pt idx="125">
                  <c:v>2049</c:v>
                </c:pt>
                <c:pt idx="126">
                  <c:v>1932</c:v>
                </c:pt>
                <c:pt idx="127">
                  <c:v>2089</c:v>
                </c:pt>
                <c:pt idx="128">
                  <c:v>1224</c:v>
                </c:pt>
                <c:pt idx="129">
                  <c:v>1755</c:v>
                </c:pt>
                <c:pt idx="130">
                  <c:v>2062</c:v>
                </c:pt>
                <c:pt idx="131">
                  <c:v>2047</c:v>
                </c:pt>
                <c:pt idx="132">
                  <c:v>1966</c:v>
                </c:pt>
                <c:pt idx="133">
                  <c:v>1845</c:v>
                </c:pt>
                <c:pt idx="134">
                  <c:v>1951</c:v>
                </c:pt>
                <c:pt idx="135">
                  <c:v>1324</c:v>
                </c:pt>
                <c:pt idx="136">
                  <c:v>1566</c:v>
                </c:pt>
                <c:pt idx="137">
                  <c:v>1825</c:v>
                </c:pt>
                <c:pt idx="138">
                  <c:v>1623</c:v>
                </c:pt>
                <c:pt idx="139">
                  <c:v>1632</c:v>
                </c:pt>
                <c:pt idx="140">
                  <c:v>1459</c:v>
                </c:pt>
                <c:pt idx="141">
                  <c:v>1186</c:v>
                </c:pt>
                <c:pt idx="142">
                  <c:v>1633</c:v>
                </c:pt>
                <c:pt idx="143">
                  <c:v>1748</c:v>
                </c:pt>
                <c:pt idx="144">
                  <c:v>1955</c:v>
                </c:pt>
                <c:pt idx="145">
                  <c:v>1802</c:v>
                </c:pt>
                <c:pt idx="146">
                  <c:v>2059</c:v>
                </c:pt>
                <c:pt idx="147">
                  <c:v>1283</c:v>
                </c:pt>
                <c:pt idx="148">
                  <c:v>1921</c:v>
                </c:pt>
                <c:pt idx="149">
                  <c:v>1848</c:v>
                </c:pt>
                <c:pt idx="150">
                  <c:v>1961</c:v>
                </c:pt>
                <c:pt idx="151">
                  <c:v>2039</c:v>
                </c:pt>
                <c:pt idx="152">
                  <c:v>1595</c:v>
                </c:pt>
                <c:pt idx="153">
                  <c:v>1183</c:v>
                </c:pt>
                <c:pt idx="154">
                  <c:v>1459</c:v>
                </c:pt>
                <c:pt idx="155">
                  <c:v>1439</c:v>
                </c:pt>
                <c:pt idx="156">
                  <c:v>1699</c:v>
                </c:pt>
                <c:pt idx="157">
                  <c:v>1656</c:v>
                </c:pt>
                <c:pt idx="158">
                  <c:v>1861</c:v>
                </c:pt>
                <c:pt idx="159">
                  <c:v>1459</c:v>
                </c:pt>
                <c:pt idx="160">
                  <c:v>1733</c:v>
                </c:pt>
                <c:pt idx="161">
                  <c:v>1674</c:v>
                </c:pt>
                <c:pt idx="162">
                  <c:v>1880</c:v>
                </c:pt>
                <c:pt idx="163">
                  <c:v>1796</c:v>
                </c:pt>
                <c:pt idx="164">
                  <c:v>1727</c:v>
                </c:pt>
                <c:pt idx="165">
                  <c:v>1573</c:v>
                </c:pt>
                <c:pt idx="166">
                  <c:v>1840</c:v>
                </c:pt>
                <c:pt idx="167">
                  <c:v>2148</c:v>
                </c:pt>
                <c:pt idx="168">
                  <c:v>1967</c:v>
                </c:pt>
                <c:pt idx="169">
                  <c:v>1986</c:v>
                </c:pt>
                <c:pt idx="170">
                  <c:v>2056</c:v>
                </c:pt>
                <c:pt idx="171">
                  <c:v>1750</c:v>
                </c:pt>
                <c:pt idx="172">
                  <c:v>2003</c:v>
                </c:pt>
                <c:pt idx="173">
                  <c:v>1498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A672-4532-9FE8-61B203EB2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4248800"/>
        <c:axId val="964246176"/>
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/>
      </c:lineChart>
      <c:dateAx>
        <c:axId val="964248800"/>
        <c:scaling>
          <c:orientation val="minMax"/>
        </c:scaling>
        <c:delete val="0"/>
        <c:axPos val="b"/>
        <c:numFmt formatCode="mm/yyyy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 smtId="429496729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964246176"/>
        <c:crosses val="autoZero"/>
        <c:auto val="0"/>
        <c:lblOffset val="100"/>
        <c:baseTimeUnit val="months"/>
      </c:dateAx>
      <c:valAx>
        <c:axId val="96424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 smtId="429496729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96424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smtId="4294967295">
          <a:solidFill>
            <a:schemeClr val="tx1">
              <a:lumMod val="75000"/>
              <a:lumOff val="25000"/>
            </a:schemeClr>
          </a:solidFill>
        </a:defRPr>
      </a:pPr>
      <a:endParaRPr lang="en-IL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 sz="1800">
                <a:solidFill>
                  <a:schemeClr val="tx1"/>
                </a:solidFill>
              </a:rPr>
              <a:t>היקף החוב (באלפי</a:t>
            </a:r>
            <a:r>
              <a:rPr lang="he-IL" sz="1800" baseline="0">
                <a:solidFill>
                  <a:schemeClr val="tx1"/>
                </a:solidFill>
              </a:rPr>
              <a:t> ₪)</a:t>
            </a:r>
            <a:endParaRPr lang="he-IL" sz="18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7836593389511108"/>
          <c:y val="5.2029229700565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L"/>
        </a:p>
      </c:txPr>
    </c:title>
    <c:autoTitleDeleted val="0"/>
    <c:plotArea>
      <c:layout>
        <c:manualLayout>
          <c:layoutTarget val="inner"/>
          <c:xMode val="edge"/>
          <c:yMode val="edge"/>
          <c:x val="8.4593713283538818E-2"/>
          <c:y val="4.7723133116960526E-2"/>
          <c:w val="0.89162111282348633"/>
          <c:h val="0.70519685745239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'[מדגם לפי תיק - שיעור ההחזר.xlsx]גיליון6'!$F$2</c:f>
              <c:strCache>
                <c:ptCount val="1"/>
                <c:pt idx="0">
                  <c:v>שיעור ההחזר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181A-464E-B190-361D6A75AC28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181A-464E-B190-361D6A75AC28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181A-464E-B190-361D6A75AC28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181A-464E-B190-361D6A75AC28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9-181A-464E-B190-361D6A75AC28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B-181A-464E-B190-361D6A75AC28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D-181A-464E-B190-361D6A75AC28}"/>
              </c:ext>
            </c:extLst>
          </c:dPt>
          <c:cat>
            <c:multiLvlStrRef>
              <c:f>'[מדגם לפי תיק - שיעור ההחזר.xlsx]גיליון6'!$A$3:$B$14</c:f>
              <c:multiLvlStrCache>
                <c:ptCount val="12"/>
                <c:lvl>
                  <c:pt idx="0">
                    <c:v>רגל</c:v>
                  </c:pt>
                  <c:pt idx="1">
                    <c:v>פירעון</c:v>
                  </c:pt>
                  <c:pt idx="2">
                    <c:v>רגל</c:v>
                  </c:pt>
                  <c:pt idx="3">
                    <c:v>פירעון</c:v>
                  </c:pt>
                  <c:pt idx="4">
                    <c:v>רגל</c:v>
                  </c:pt>
                  <c:pt idx="5">
                    <c:v>פירעון</c:v>
                  </c:pt>
                  <c:pt idx="6">
                    <c:v>רגל</c:v>
                  </c:pt>
                  <c:pt idx="7">
                    <c:v>פירעון</c:v>
                  </c:pt>
                  <c:pt idx="8">
                    <c:v>רגל</c:v>
                  </c:pt>
                  <c:pt idx="9">
                    <c:v>פירעון</c:v>
                  </c:pt>
                  <c:pt idx="10">
                    <c:v>רגל</c:v>
                  </c:pt>
                  <c:pt idx="11">
                    <c:v>פירעון</c:v>
                  </c:pt>
                </c:lvl>
                <c:lvl>
                  <c:pt idx="0">
                    <c:v>סה"כ</c:v>
                  </c:pt>
                  <c:pt idx="2">
                    <c:v>חוב גדול מ-250 אלף שקל</c:v>
                  </c:pt>
                  <c:pt idx="4">
                    <c:v>חוב קטן מ-250 אלף שקל או שווה לו</c:v>
                  </c:pt>
                  <c:pt idx="6">
                    <c:v>חוב בנקאי בלבד</c:v>
                  </c:pt>
                  <c:pt idx="8">
                    <c:v>חוב שכמעט כולו בנקאי</c:v>
                  </c:pt>
                  <c:pt idx="10">
                    <c:v>חוב כמעט וללא חוב בנקאי</c:v>
                  </c:pt>
                </c:lvl>
              </c:multiLvlStrCache>
            </c:multiLvlStrRef>
          </c:cat>
          <c:val>
            <c:numRef>
              <c:f>'[מדגם לפי תיק - שיעור ההחזר.xlsx]גיליון6'!$C$3:$C$14</c:f>
              <c:numCache>
                <c:formatCode>0</c:formatCode>
                <c:ptCount val="12"/>
                <c:pt idx="0">
                  <c:v>532.93615829364796</c:v>
                </c:pt>
                <c:pt idx="1">
                  <c:v>601.48876221475496</c:v>
                </c:pt>
                <c:pt idx="2">
                  <c:v>898.92137531292042</c:v>
                </c:pt>
                <c:pt idx="3">
                  <c:v>864.8979827697741</c:v>
                </c:pt>
                <c:pt idx="4">
                  <c:v>140.52209436028886</c:v>
                </c:pt>
                <c:pt idx="5">
                  <c:v>155.36280902317878</c:v>
                </c:pt>
                <c:pt idx="6">
                  <c:v>358.99583042253522</c:v>
                </c:pt>
                <c:pt idx="7">
                  <c:v>240.192725</c:v>
                </c:pt>
                <c:pt idx="8">
                  <c:v>396.20264739436624</c:v>
                </c:pt>
                <c:pt idx="9">
                  <c:v>784.04267986666662</c:v>
                </c:pt>
                <c:pt idx="10">
                  <c:v>748.22153200000002</c:v>
                </c:pt>
                <c:pt idx="11" formatCode="_ * #,##0_ ;_ * \-#,##0_ ;_ * &quot;-&quot;??_ ;_ @_ ">
                  <c:v>1315.0431924137899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E-181A-464E-B190-361D6A75A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84044576"/>
        <c:axId val="784051136"/>
      </c:barChart>
      <c:catAx>
        <c:axId val="78404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 smtId="4294967295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784051136"/>
        <c:crosses val="autoZero"/>
        <c:auto val="0"/>
        <c:lblAlgn val="ctr"/>
        <c:lblOffset val="100"/>
        <c:noMultiLvlLbl val="0"/>
      </c:catAx>
      <c:valAx>
        <c:axId val="78405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 smtId="4294967295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78404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smtId="4294967295"/>
      </a:pPr>
      <a:endParaRPr lang="en-IL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8465185165405273"/>
          <c:y val="3.9013862609863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L"/>
        </a:p>
      </c:txPr>
    </c:title>
    <c:autoTitleDeleted val="0"/>
    <c:plotArea>
      <c:layout>
        <c:manualLayout>
          <c:layoutTarget val="inner"/>
          <c:xMode val="edge"/>
          <c:yMode val="edge"/>
          <c:x val="8.4593713283538818E-2"/>
          <c:y val="4.7723133116960526E-2"/>
          <c:w val="0.89162111282348633"/>
          <c:h val="0.70519685745239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'[מדגם לפי תיק - שיעור ההחזר.xlsx]גיליון6'!$F$2</c:f>
              <c:strCache>
                <c:ptCount val="1"/>
                <c:pt idx="0">
                  <c:v>שיעור ההחזר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B2F4-4196-8A28-244720855E5E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B2F4-4196-8A28-244720855E5E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B2F4-4196-8A28-244720855E5E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B2F4-4196-8A28-244720855E5E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9-B2F4-4196-8A28-244720855E5E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B-B2F4-4196-8A28-244720855E5E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D-B2F4-4196-8A28-244720855E5E}"/>
              </c:ext>
            </c:extLst>
          </c:dPt>
          <c:cat>
            <c:multiLvlStrRef>
              <c:f>'[מדגם לפי תיק - שיעור ההחזר.xlsx]גיליון6'!$A$3:$B$14</c:f>
              <c:multiLvlStrCache>
                <c:ptCount val="12"/>
                <c:lvl>
                  <c:pt idx="0">
                    <c:v>רגל</c:v>
                  </c:pt>
                  <c:pt idx="1">
                    <c:v>פירעון</c:v>
                  </c:pt>
                  <c:pt idx="2">
                    <c:v>רגל</c:v>
                  </c:pt>
                  <c:pt idx="3">
                    <c:v>פירעון</c:v>
                  </c:pt>
                  <c:pt idx="4">
                    <c:v>רגל</c:v>
                  </c:pt>
                  <c:pt idx="5">
                    <c:v>פירעון</c:v>
                  </c:pt>
                  <c:pt idx="6">
                    <c:v>רגל</c:v>
                  </c:pt>
                  <c:pt idx="7">
                    <c:v>פירעון</c:v>
                  </c:pt>
                  <c:pt idx="8">
                    <c:v>רגל</c:v>
                  </c:pt>
                  <c:pt idx="9">
                    <c:v>פירעון</c:v>
                  </c:pt>
                  <c:pt idx="10">
                    <c:v>רגל</c:v>
                  </c:pt>
                  <c:pt idx="11">
                    <c:v>פירעון</c:v>
                  </c:pt>
                </c:lvl>
                <c:lvl>
                  <c:pt idx="0">
                    <c:v>סה"כ</c:v>
                  </c:pt>
                  <c:pt idx="2">
                    <c:v>חוב גדול מ-250 אלף שקל</c:v>
                  </c:pt>
                  <c:pt idx="4">
                    <c:v>חוב קטן מ-250 אלף שקל או שווה לו</c:v>
                  </c:pt>
                  <c:pt idx="6">
                    <c:v>חוב בנקאי בלבד</c:v>
                  </c:pt>
                  <c:pt idx="8">
                    <c:v>חוב שכמעט כולו בנקאי</c:v>
                  </c:pt>
                  <c:pt idx="10">
                    <c:v>חוב כמעט וללא חוב בנקאי</c:v>
                  </c:pt>
                </c:lvl>
              </c:multiLvlStrCache>
            </c:multiLvlStrRef>
          </c:cat>
          <c:val>
            <c:numRef>
              <c:f>'[מדגם לפי תיק - שיעור ההחזר.xlsx]גיליון6'!$F$3:$F$14</c:f>
              <c:numCache>
                <c:formatCode>0%</c:formatCode>
                <c:ptCount val="12"/>
                <c:pt idx="0">
                  <c:v>0.31260227348438324</c:v>
                </c:pt>
                <c:pt idx="1">
                  <c:v>0.25359995088778453</c:v>
                </c:pt>
                <c:pt idx="2">
                  <c:v>0.18747422180435316</c:v>
                </c:pt>
                <c:pt idx="3">
                  <c:v>0.16950826095096647</c:v>
                </c:pt>
                <c:pt idx="4">
                  <c:v>0.44710382179211777</c:v>
                </c:pt>
                <c:pt idx="5">
                  <c:v>0.39587659933463437</c:v>
                </c:pt>
                <c:pt idx="6">
                  <c:v>0.34115098990299242</c:v>
                </c:pt>
                <c:pt idx="7">
                  <c:v>0.28642840317815216</c:v>
                </c:pt>
                <c:pt idx="8">
                  <c:v>0.2749721634625007</c:v>
                </c:pt>
                <c:pt idx="9">
                  <c:v>0.22574682828729123</c:v>
                </c:pt>
                <c:pt idx="10">
                  <c:v>0.26798383297263451</c:v>
                </c:pt>
                <c:pt idx="11">
                  <c:v>0.20579700006596854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E-B2F4-4196-8A28-244720855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84044576"/>
        <c:axId val="784051136"/>
      </c:barChart>
      <c:catAx>
        <c:axId val="78404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 smtId="4294967295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784051136"/>
        <c:crosses val="autoZero"/>
        <c:auto val="0"/>
        <c:lblAlgn val="ctr"/>
        <c:lblOffset val="100"/>
        <c:noMultiLvlLbl val="0"/>
      </c:catAx>
      <c:valAx>
        <c:axId val="784051136"/>
        <c:scaling>
          <c:orientation val="minMax"/>
          <c:max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 smtId="4294967295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78404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smtId="4294967295"/>
      </a:pPr>
      <a:endParaRPr lang="en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18225359916687E-2"/>
          <c:y val="3.5936705768108368E-2"/>
          <c:w val="0.89903706312179565"/>
          <c:h val="0.72338026762008667"/>
        </c:manualLayout>
      </c:layout>
      <c:lineChart>
        <c:grouping val="standard"/>
        <c:varyColors val="0"/>
        <c:ser>
          <c:idx val="1"/>
          <c:order val="0"/>
          <c:tx>
            <c:strRef>
              <c:f>'[time_series.xlsx]יחידים ביחס למשקי בית וימי עסקי'!$F$1</c:f>
              <c:strCache>
                <c:ptCount val="1"/>
                <c:pt idx="0">
                  <c:v>Y(adjs)שיעור הבקשות מנוכה עונתיות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numRef>
              <c:f>'[time_series.xlsx]יחידים ביחס למשקי בית וימי עסקי'!$A$2:$A$139</c:f>
              <c:numCache>
                <c:formatCode>m/d/yyyy</c:formatCode>
                <c:ptCount val="138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  <c:pt idx="106">
                  <c:v>43770</c:v>
                </c:pt>
                <c:pt idx="107">
                  <c:v>43800</c:v>
                </c:pt>
                <c:pt idx="108">
                  <c:v>43831</c:v>
                </c:pt>
                <c:pt idx="109">
                  <c:v>43862</c:v>
                </c:pt>
                <c:pt idx="110">
                  <c:v>43891</c:v>
                </c:pt>
                <c:pt idx="111">
                  <c:v>43922</c:v>
                </c:pt>
                <c:pt idx="112">
                  <c:v>43952</c:v>
                </c:pt>
                <c:pt idx="113">
                  <c:v>43983</c:v>
                </c:pt>
                <c:pt idx="114">
                  <c:v>44013</c:v>
                </c:pt>
                <c:pt idx="115">
                  <c:v>44044</c:v>
                </c:pt>
                <c:pt idx="116">
                  <c:v>44075</c:v>
                </c:pt>
                <c:pt idx="117">
                  <c:v>44105</c:v>
                </c:pt>
                <c:pt idx="118">
                  <c:v>44136</c:v>
                </c:pt>
                <c:pt idx="119">
                  <c:v>44166</c:v>
                </c:pt>
                <c:pt idx="120">
                  <c:v>44197</c:v>
                </c:pt>
                <c:pt idx="121">
                  <c:v>44228</c:v>
                </c:pt>
                <c:pt idx="122">
                  <c:v>44256</c:v>
                </c:pt>
                <c:pt idx="123">
                  <c:v>44287</c:v>
                </c:pt>
                <c:pt idx="124">
                  <c:v>44317</c:v>
                </c:pt>
                <c:pt idx="125">
                  <c:v>44348</c:v>
                </c:pt>
                <c:pt idx="126">
                  <c:v>44378</c:v>
                </c:pt>
                <c:pt idx="127">
                  <c:v>44409</c:v>
                </c:pt>
                <c:pt idx="128">
                  <c:v>44440</c:v>
                </c:pt>
                <c:pt idx="129">
                  <c:v>44470</c:v>
                </c:pt>
                <c:pt idx="130">
                  <c:v>44501</c:v>
                </c:pt>
                <c:pt idx="131">
                  <c:v>44531</c:v>
                </c:pt>
                <c:pt idx="132">
                  <c:v>44562</c:v>
                </c:pt>
                <c:pt idx="133">
                  <c:v>44593</c:v>
                </c:pt>
                <c:pt idx="134">
                  <c:v>44621</c:v>
                </c:pt>
                <c:pt idx="135">
                  <c:v>44652</c:v>
                </c:pt>
                <c:pt idx="136">
                  <c:v>44682</c:v>
                </c:pt>
                <c:pt idx="137">
                  <c:v>44713</c:v>
                </c:pt>
              </c:numCache>
            </c:numRef>
          </c:cat>
          <c:val>
            <c:numRef>
              <c:f>'[time_series.xlsx]יחידים ביחס למשקי בית וימי עסקי'!$F$2:$F$139</c:f>
              <c:numCache>
                <c:formatCode>General</c:formatCode>
                <c:ptCount val="138"/>
                <c:pt idx="0">
                  <c:v>1.534243254385749E-2</c:v>
                </c:pt>
                <c:pt idx="1">
                  <c:v>1.2565300682215766E-2</c:v>
                </c:pt>
                <c:pt idx="2">
                  <c:v>1.4941450908354945E-2</c:v>
                </c:pt>
                <c:pt idx="3">
                  <c:v>1.7678836570406222E-2</c:v>
                </c:pt>
                <c:pt idx="4">
                  <c:v>1.7426846247174249E-2</c:v>
                </c:pt>
                <c:pt idx="5">
                  <c:v>1.5756229137145559E-2</c:v>
                </c:pt>
                <c:pt idx="6">
                  <c:v>1.4467308082130868E-2</c:v>
                </c:pt>
                <c:pt idx="7">
                  <c:v>1.8648516028219063E-2</c:v>
                </c:pt>
                <c:pt idx="8">
                  <c:v>1.9563564135814001E-2</c:v>
                </c:pt>
                <c:pt idx="9">
                  <c:v>1.6551769838107851E-2</c:v>
                </c:pt>
                <c:pt idx="10">
                  <c:v>1.5178883688569721E-2</c:v>
                </c:pt>
                <c:pt idx="11">
                  <c:v>1.5763302574337463E-2</c:v>
                </c:pt>
                <c:pt idx="12">
                  <c:v>1.4429239850886968E-2</c:v>
                </c:pt>
                <c:pt idx="13">
                  <c:v>1.6406756169606053E-2</c:v>
                </c:pt>
                <c:pt idx="14">
                  <c:v>1.6326885579815136E-2</c:v>
                </c:pt>
                <c:pt idx="15">
                  <c:v>1.9216036694771531E-2</c:v>
                </c:pt>
                <c:pt idx="16">
                  <c:v>1.7411992826233742E-2</c:v>
                </c:pt>
                <c:pt idx="17">
                  <c:v>1.5184741280217249E-2</c:v>
                </c:pt>
                <c:pt idx="18">
                  <c:v>2.0845642482418165E-2</c:v>
                </c:pt>
                <c:pt idx="19">
                  <c:v>1.7205321645861672E-2</c:v>
                </c:pt>
                <c:pt idx="20">
                  <c:v>1.6848331321051874E-2</c:v>
                </c:pt>
                <c:pt idx="21">
                  <c:v>1.7991951332637493E-2</c:v>
                </c:pt>
                <c:pt idx="22">
                  <c:v>1.7434663758143829E-2</c:v>
                </c:pt>
                <c:pt idx="23">
                  <c:v>1.9034237833981203E-2</c:v>
                </c:pt>
                <c:pt idx="24">
                  <c:v>1.733896633142995E-2</c:v>
                </c:pt>
                <c:pt idx="25">
                  <c:v>1.6082684989632348E-2</c:v>
                </c:pt>
                <c:pt idx="26">
                  <c:v>1.5087602462312204E-2</c:v>
                </c:pt>
                <c:pt idx="27">
                  <c:v>2.2206590750707821E-2</c:v>
                </c:pt>
                <c:pt idx="28">
                  <c:v>2.155315307402067E-2</c:v>
                </c:pt>
                <c:pt idx="29">
                  <c:v>1.8883545075212196E-2</c:v>
                </c:pt>
                <c:pt idx="30">
                  <c:v>2.1186777377014576E-2</c:v>
                </c:pt>
                <c:pt idx="31">
                  <c:v>2.0627682332625904E-2</c:v>
                </c:pt>
                <c:pt idx="32">
                  <c:v>1.5747578104364984E-2</c:v>
                </c:pt>
                <c:pt idx="33">
                  <c:v>2.2618836302867554E-2</c:v>
                </c:pt>
                <c:pt idx="34">
                  <c:v>1.9687260995100108E-2</c:v>
                </c:pt>
                <c:pt idx="35">
                  <c:v>1.8745711139314423E-2</c:v>
                </c:pt>
                <c:pt idx="36">
                  <c:v>1.991189123602467E-2</c:v>
                </c:pt>
                <c:pt idx="37">
                  <c:v>2.0566551542960394E-2</c:v>
                </c:pt>
                <c:pt idx="38">
                  <c:v>2.2426413712536685E-2</c:v>
                </c:pt>
                <c:pt idx="39">
                  <c:v>2.4466521176472751E-2</c:v>
                </c:pt>
                <c:pt idx="40">
                  <c:v>2.368426972051519E-2</c:v>
                </c:pt>
                <c:pt idx="41">
                  <c:v>2.3454645195930969E-2</c:v>
                </c:pt>
                <c:pt idx="42">
                  <c:v>1.9671275373570329E-2</c:v>
                </c:pt>
                <c:pt idx="43">
                  <c:v>2.0299806178778752E-2</c:v>
                </c:pt>
                <c:pt idx="44">
                  <c:v>2.348003390813215E-2</c:v>
                </c:pt>
                <c:pt idx="45">
                  <c:v>2.0732006652513752E-2</c:v>
                </c:pt>
                <c:pt idx="46">
                  <c:v>2.2072371136059119E-2</c:v>
                </c:pt>
                <c:pt idx="47">
                  <c:v>2.3179157313358133E-2</c:v>
                </c:pt>
                <c:pt idx="48">
                  <c:v>2.372359439497693E-2</c:v>
                </c:pt>
                <c:pt idx="49">
                  <c:v>2.4619005298628344E-2</c:v>
                </c:pt>
                <c:pt idx="50">
                  <c:v>2.6342224166999485E-2</c:v>
                </c:pt>
                <c:pt idx="51">
                  <c:v>2.671343586534829E-2</c:v>
                </c:pt>
                <c:pt idx="52">
                  <c:v>2.7584616075866451E-2</c:v>
                </c:pt>
                <c:pt idx="53">
                  <c:v>2.5758697595643046E-2</c:v>
                </c:pt>
                <c:pt idx="54">
                  <c:v>2.7054055912822735E-2</c:v>
                </c:pt>
                <c:pt idx="55">
                  <c:v>2.5760364771531593E-2</c:v>
                </c:pt>
                <c:pt idx="56">
                  <c:v>2.4733999149857022E-2</c:v>
                </c:pt>
                <c:pt idx="57">
                  <c:v>2.5457623801327441E-2</c:v>
                </c:pt>
                <c:pt idx="58">
                  <c:v>2.6454683975250918E-2</c:v>
                </c:pt>
                <c:pt idx="59">
                  <c:v>2.6307804444042834E-2</c:v>
                </c:pt>
                <c:pt idx="60">
                  <c:v>2.7884139481030048E-2</c:v>
                </c:pt>
                <c:pt idx="61">
                  <c:v>2.7236974544934234E-2</c:v>
                </c:pt>
                <c:pt idx="62">
                  <c:v>2.8515444451593316E-2</c:v>
                </c:pt>
                <c:pt idx="63">
                  <c:v>2.6732253990909661E-2</c:v>
                </c:pt>
                <c:pt idx="64">
                  <c:v>3.021612430079277E-2</c:v>
                </c:pt>
                <c:pt idx="65">
                  <c:v>2.9735922244086527E-2</c:v>
                </c:pt>
                <c:pt idx="66">
                  <c:v>2.7722165430198918E-2</c:v>
                </c:pt>
                <c:pt idx="67">
                  <c:v>3.1903073854977482E-2</c:v>
                </c:pt>
                <c:pt idx="68">
                  <c:v>3.0519289236205081E-2</c:v>
                </c:pt>
                <c:pt idx="69">
                  <c:v>2.6029521855425144E-2</c:v>
                </c:pt>
                <c:pt idx="70">
                  <c:v>3.143245733431721E-2</c:v>
                </c:pt>
                <c:pt idx="71">
                  <c:v>3.102274278879642E-2</c:v>
                </c:pt>
                <c:pt idx="72">
                  <c:v>2.915376991606437E-2</c:v>
                </c:pt>
                <c:pt idx="73">
                  <c:v>3.2495064538644397E-2</c:v>
                </c:pt>
                <c:pt idx="74">
                  <c:v>3.7280061301184407E-2</c:v>
                </c:pt>
                <c:pt idx="75">
                  <c:v>3.5465666985634574E-2</c:v>
                </c:pt>
                <c:pt idx="76">
                  <c:v>3.3939190678680321E-2</c:v>
                </c:pt>
                <c:pt idx="77">
                  <c:v>3.2244942400491049E-2</c:v>
                </c:pt>
                <c:pt idx="78">
                  <c:v>3.0534263013542187E-2</c:v>
                </c:pt>
                <c:pt idx="79">
                  <c:v>2.5429683216805714E-2</c:v>
                </c:pt>
                <c:pt idx="80">
                  <c:v>3.1821985008979321E-2</c:v>
                </c:pt>
                <c:pt idx="81">
                  <c:v>3.1337893223345271E-2</c:v>
                </c:pt>
                <c:pt idx="82">
                  <c:v>3.139381855835327E-2</c:v>
                </c:pt>
                <c:pt idx="83">
                  <c:v>3.0690169719391935E-2</c:v>
                </c:pt>
                <c:pt idx="84">
                  <c:v>3.3018265333891121E-2</c:v>
                </c:pt>
                <c:pt idx="85">
                  <c:v>3.2581196605246367E-2</c:v>
                </c:pt>
                <c:pt idx="86">
                  <c:v>3.2649027741748805E-2</c:v>
                </c:pt>
                <c:pt idx="87">
                  <c:v>2.9929685884043492E-2</c:v>
                </c:pt>
                <c:pt idx="88">
                  <c:v>3.144233707049017E-2</c:v>
                </c:pt>
                <c:pt idx="89">
                  <c:v>3.092830360523853E-2</c:v>
                </c:pt>
                <c:pt idx="90">
                  <c:v>2.6308113736153549E-2</c:v>
                </c:pt>
                <c:pt idx="91">
                  <c:v>2.5870795949846304E-2</c:v>
                </c:pt>
                <c:pt idx="92">
                  <c:v>2.1737880029469921E-2</c:v>
                </c:pt>
                <c:pt idx="93">
                  <c:v>2.8415877809292053E-2</c:v>
                </c:pt>
                <c:pt idx="94">
                  <c:v>2.7582451935688597E-2</c:v>
                </c:pt>
                <c:pt idx="95">
                  <c:v>2.6123512539715364E-2</c:v>
                </c:pt>
                <c:pt idx="96">
                  <c:v>2.6078635782887501E-2</c:v>
                </c:pt>
                <c:pt idx="97">
                  <c:v>2.2817160033581099E-2</c:v>
                </c:pt>
                <c:pt idx="98">
                  <c:v>1.6523354639139117E-2</c:v>
                </c:pt>
                <c:pt idx="99">
                  <c:v>2.1173453452649652E-2</c:v>
                </c:pt>
                <c:pt idx="100">
                  <c:v>2.0792319133285581E-2</c:v>
                </c:pt>
                <c:pt idx="101">
                  <c:v>2.0496185285185386E-2</c:v>
                </c:pt>
                <c:pt idx="102">
                  <c:v>2.2557231417654831E-2</c:v>
                </c:pt>
                <c:pt idx="103">
                  <c:v>2.4272963953147313E-2</c:v>
                </c:pt>
                <c:pt idx="104">
                  <c:v>2.7545251080481552E-2</c:v>
                </c:pt>
                <c:pt idx="105">
                  <c:v>2.3865082461441381E-2</c:v>
                </c:pt>
                <c:pt idx="106">
                  <c:v>2.7644612982912719E-2</c:v>
                </c:pt>
                <c:pt idx="107">
                  <c:v>3.2913983765728273E-2</c:v>
                </c:pt>
                <c:pt idx="108">
                  <c:v>3.4475934150388299E-2</c:v>
                </c:pt>
                <c:pt idx="109">
                  <c:v>3.8100999219227653E-2</c:v>
                </c:pt>
                <c:pt idx="110">
                  <c:v>3.1575640783993816E-2</c:v>
                </c:pt>
                <c:pt idx="111">
                  <c:v>1.9534184359920052E-2</c:v>
                </c:pt>
                <c:pt idx="112">
                  <c:v>2.514984366508145E-2</c:v>
                </c:pt>
                <c:pt idx="113">
                  <c:v>3.4531564368487457E-2</c:v>
                </c:pt>
                <c:pt idx="114">
                  <c:v>3.8097113059197038E-2</c:v>
                </c:pt>
                <c:pt idx="115">
                  <c:v>3.7497224025278428E-2</c:v>
                </c:pt>
                <c:pt idx="116">
                  <c:v>3.5884057433059231E-2</c:v>
                </c:pt>
                <c:pt idx="117">
                  <c:v>3.565435677286645E-2</c:v>
                </c:pt>
                <c:pt idx="118">
                  <c:v>3.4517607639351251E-2</c:v>
                </c:pt>
                <c:pt idx="119">
                  <c:v>3.2368182223159736E-2</c:v>
                </c:pt>
                <c:pt idx="120">
                  <c:v>3.0587918660207276E-2</c:v>
                </c:pt>
                <c:pt idx="121">
                  <c:v>2.7175682634644288E-2</c:v>
                </c:pt>
                <c:pt idx="122">
                  <c:v>3.2760680590345759E-2</c:v>
                </c:pt>
                <c:pt idx="123">
                  <c:v>3.5607306383696795E-2</c:v>
                </c:pt>
                <c:pt idx="124">
                  <c:v>3.0885654356152439E-2</c:v>
                </c:pt>
                <c:pt idx="125">
                  <c:v>3.2865331250810717E-2</c:v>
                </c:pt>
                <c:pt idx="126">
                  <c:v>3.3156416977053842E-2</c:v>
                </c:pt>
                <c:pt idx="127">
                  <c:v>3.5472697676928719E-2</c:v>
                </c:pt>
                <c:pt idx="128">
                  <c:v>3.6465618948629375E-2</c:v>
                </c:pt>
                <c:pt idx="129">
                  <c:v>3.7036917772953239E-2</c:v>
                </c:pt>
                <c:pt idx="130">
                  <c:v>3.3438504320865266E-2</c:v>
                </c:pt>
                <c:pt idx="131">
                  <c:v>3.1688739546465679E-2</c:v>
                </c:pt>
                <c:pt idx="132">
                  <c:v>3.0867835615905399E-2</c:v>
                </c:pt>
                <c:pt idx="133">
                  <c:v>3.0346300144021066E-2</c:v>
                </c:pt>
                <c:pt idx="134">
                  <c:v>2.9787460775595367E-2</c:v>
                </c:pt>
                <c:pt idx="135">
                  <c:v>3.5094813904760512E-2</c:v>
                </c:pt>
                <c:pt idx="136">
                  <c:v>2.750235295684542E-2</c:v>
                </c:pt>
                <c:pt idx="137">
                  <c:v>2.9686183955780838E-2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111A-4D64-B55D-392579E60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517792"/>
        <c:axId val="469518120"/>
      </c:lineChart>
      <c:dateAx>
        <c:axId val="469517792"/>
        <c:scaling>
          <c:orientation val="minMax"/>
          <c:max val="44166"/>
          <c:min val="42736"/>
        </c:scaling>
        <c:delete val="0"/>
        <c:axPos val="b"/>
        <c:numFmt formatCode="mm/yyyy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469518120"/>
        <c:crosses val="autoZero"/>
        <c:auto val="0"/>
        <c:lblOffset val="100"/>
        <c:baseTimeUnit val="months"/>
      </c:dateAx>
      <c:valAx>
        <c:axId val="469518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4695177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smtId="4294967295"/>
      </a:pPr>
      <a:endParaRPr lang="en-I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 sz="2000">
                <a:solidFill>
                  <a:schemeClr val="tx1"/>
                </a:solidFill>
              </a:rPr>
              <a:t>מדד</a:t>
            </a:r>
            <a:r>
              <a:rPr lang="he-IL" sz="2000" baseline="0">
                <a:solidFill>
                  <a:schemeClr val="tx1"/>
                </a:solidFill>
              </a:rPr>
              <a:t> היד הרכה הממוצע על פני זמן </a:t>
            </a:r>
            <a:r>
              <a:rPr lang="en-US" sz="2000">
                <a:solidFill>
                  <a:schemeClr val="tx1"/>
                </a:solidFill>
              </a:rPr>
              <a:t> (2000-2020)</a:t>
            </a:r>
            <a:endParaRPr lang="he-IL" sz="20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L"/>
        </a:p>
      </c:txPr>
    </c:title>
    <c:autoTitleDeleted val="0"/>
    <c:plotArea>
      <c:layout>
        <c:manualLayout>
          <c:layoutTarget val="inner"/>
          <c:xMode val="edge"/>
          <c:yMode val="edge"/>
          <c:x val="7.1563310921192169E-2"/>
          <c:y val="0.14254909753799438"/>
          <c:w val="0.90823656320571899"/>
          <c:h val="0.70388424396514893"/>
        </c:manualLayout>
      </c:layout>
      <c:lineChart>
        <c:grouping val="standard"/>
        <c:varyColors val="0"/>
        <c:ser>
          <c:idx val="0"/>
          <c:order val="0"/>
          <c:tx>
            <c:strRef>
              <c:f>'[איורים להוסיף לנייר.xlsx]גיליון1'!$S$1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'[איורים להוסיף לנייר.xlsx]גיליון1'!$R$2:$R$22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'[איורים להוסיף לנייר.xlsx]גיליון1'!$S$2:$S$22</c:f>
              <c:numCache>
                <c:formatCode>General</c:formatCode>
                <c:ptCount val="21"/>
                <c:pt idx="0">
                  <c:v>0.53928571428571426</c:v>
                </c:pt>
                <c:pt idx="1">
                  <c:v>0.53928571428571426</c:v>
                </c:pt>
                <c:pt idx="2">
                  <c:v>0.53928571428571426</c:v>
                </c:pt>
                <c:pt idx="3">
                  <c:v>0.5635714285714285</c:v>
                </c:pt>
                <c:pt idx="4">
                  <c:v>0.5635714285714285</c:v>
                </c:pt>
                <c:pt idx="5">
                  <c:v>0.64785714285714291</c:v>
                </c:pt>
                <c:pt idx="6">
                  <c:v>0.65500000000000003</c:v>
                </c:pt>
                <c:pt idx="7">
                  <c:v>0.65500000000000003</c:v>
                </c:pt>
                <c:pt idx="8">
                  <c:v>0.78285714285714281</c:v>
                </c:pt>
                <c:pt idx="9">
                  <c:v>0.8542857142857142</c:v>
                </c:pt>
                <c:pt idx="10">
                  <c:v>0.95857142857142852</c:v>
                </c:pt>
                <c:pt idx="11">
                  <c:v>0.95857142857142852</c:v>
                </c:pt>
                <c:pt idx="12">
                  <c:v>1.0349999999999999</c:v>
                </c:pt>
                <c:pt idx="13">
                  <c:v>1.06</c:v>
                </c:pt>
                <c:pt idx="14">
                  <c:v>1.0642857142857143</c:v>
                </c:pt>
                <c:pt idx="15">
                  <c:v>1.0971428571428572</c:v>
                </c:pt>
                <c:pt idx="16">
                  <c:v>1.1085714285714285</c:v>
                </c:pt>
                <c:pt idx="17">
                  <c:v>1.1342857142857141</c:v>
                </c:pt>
                <c:pt idx="18">
                  <c:v>1.2035714285714285</c:v>
                </c:pt>
                <c:pt idx="19">
                  <c:v>1.2149999999999999</c:v>
                </c:pt>
                <c:pt idx="20">
                  <c:v>1.2149999999999999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9965-40A8-985E-5DE1BF6FD63F}"/>
            </c:ext>
          </c:extLst>
        </c:ser>
        <c:ser>
          <c:idx val="1"/>
          <c:order val="1"/>
          <c:tx>
            <c:strRef>
              <c:f>'[איורים להוסיף לנייר.xlsx]גיליון1'!$T$1</c:f>
              <c:strCache>
                <c:ptCount val="1"/>
                <c:pt idx="0">
                  <c:v>Std</c:v>
                </c:pt>
              </c:strCache>
            </c:strRef>
          </c:tx>
          <c:spPr>
            <a:ln w="28575" cap="rnd" cmpd="sng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'[איורים להוסיף לנייר.xlsx]גיליון1'!$R$2:$R$22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'[איורים להוסיף לנייר.xlsx]גיליון1'!$T$2:$T$22</c:f>
              <c:numCache>
                <c:formatCode>General</c:formatCode>
                <c:ptCount val="21"/>
                <c:pt idx="0">
                  <c:v>0.56723979850764095</c:v>
                </c:pt>
                <c:pt idx="1">
                  <c:v>0.56723979850764095</c:v>
                </c:pt>
                <c:pt idx="2">
                  <c:v>0.56723979850764095</c:v>
                </c:pt>
                <c:pt idx="3">
                  <c:v>0.59022299752990548</c:v>
                </c:pt>
                <c:pt idx="4">
                  <c:v>0.59022299752990548</c:v>
                </c:pt>
                <c:pt idx="5">
                  <c:v>0.60533752277842201</c:v>
                </c:pt>
                <c:pt idx="6">
                  <c:v>0.61302214792465215</c:v>
                </c:pt>
                <c:pt idx="7">
                  <c:v>0.61302214792465215</c:v>
                </c:pt>
                <c:pt idx="8">
                  <c:v>0.55103299596064381</c:v>
                </c:pt>
                <c:pt idx="9">
                  <c:v>0.50460516607182482</c:v>
                </c:pt>
                <c:pt idx="10">
                  <c:v>0.46168349369632938</c:v>
                </c:pt>
                <c:pt idx="11">
                  <c:v>0.46168349369632938</c:v>
                </c:pt>
                <c:pt idx="12">
                  <c:v>0.37031691209640344</c:v>
                </c:pt>
                <c:pt idx="13">
                  <c:v>0.36656408821545899</c:v>
                </c:pt>
                <c:pt idx="14">
                  <c:v>0.36741747970885152</c:v>
                </c:pt>
                <c:pt idx="15">
                  <c:v>0.37738836497960304</c:v>
                </c:pt>
                <c:pt idx="16">
                  <c:v>0.38663950896165555</c:v>
                </c:pt>
                <c:pt idx="17">
                  <c:v>0.3819729004828703</c:v>
                </c:pt>
                <c:pt idx="18">
                  <c:v>0.20938029967050448</c:v>
                </c:pt>
                <c:pt idx="19">
                  <c:v>0.20293045417277711</c:v>
                </c:pt>
                <c:pt idx="20">
                  <c:v>0.20293045417277711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9965-40A8-985E-5DE1BF6FD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67234"/>
        <c:axId val="44144123"/>
      </c:lineChart>
      <c:catAx>
        <c:axId val="1906723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44144123"/>
        <c:crosses val="autoZero"/>
        <c:auto val="0"/>
        <c:lblAlgn val="ctr"/>
        <c:lblOffset val="100"/>
        <c:noMultiLvlLbl val="0"/>
      </c:catAx>
      <c:valAx>
        <c:axId val="441441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19067234"/>
        <c:crosses val="autoZero"/>
        <c:crossBetween val="between"/>
      </c:valAx>
      <c:spPr>
        <a:noFill/>
        <a:ln w="9525">
          <a:noFill/>
        </a:ln>
        <a:effectLst/>
      </c:spPr>
    </c:plotArea>
    <c:legend>
      <c:legendPos val="b"/>
      <c:layout>
        <c:manualLayout>
          <c:xMode val="edge"/>
          <c:yMode val="edge"/>
          <c:x val="0.12645137310028076"/>
          <c:y val="0.23592264950275421"/>
          <c:w val="0.29296612739562988"/>
          <c:h val="8.0222830176353455E-2"/>
        </c:manualLayout>
      </c:layout>
      <c:overlay val="0"/>
      <c:spPr>
        <a:noFill/>
        <a:ln w="95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smtId="4294967295">
          <a:solidFill>
            <a:schemeClr val="tx1"/>
          </a:solidFill>
        </a:defRPr>
      </a:pPr>
      <a:endParaRPr lang="en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 sz="1800" b="1"/>
              <a:t>מדד "היד הרכה" בהשוואה בינלאומית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L"/>
        </a:p>
      </c:txPr>
    </c:title>
    <c:autoTitleDeleted val="0"/>
    <c:plotArea>
      <c:layout>
        <c:manualLayout>
          <c:layoutTarget val="inner"/>
          <c:xMode val="edge"/>
          <c:yMode val="edge"/>
          <c:x val="2.701880969107151E-2"/>
          <c:y val="4.8922788351774216E-2"/>
          <c:w val="0.937724769115448"/>
          <c:h val="0.61938339471817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איורים!$B$2</c:f>
              <c:strCache>
                <c:ptCount val="1"/>
                <c:pt idx="0">
                  <c:v>index(ew)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DC67-49FA-B506-8976590A5144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DC67-49FA-B506-8976590A5144}"/>
              </c:ext>
            </c:extLst>
          </c:dPt>
          <c:cat>
            <c:strRef>
              <c:f>איורים!$A$3:$A$29</c:f>
              <c:strCache>
                <c:ptCount val="27"/>
                <c:pt idx="0">
                  <c:v>דנמרק</c:v>
                </c:pt>
                <c:pt idx="1">
                  <c:v>שוודיה</c:v>
                </c:pt>
                <c:pt idx="2">
                  <c:v>ארצות הברית</c:v>
                </c:pt>
                <c:pt idx="3">
                  <c:v>צרפת</c:v>
                </c:pt>
                <c:pt idx="4">
                  <c:v>לוקסמבורג</c:v>
                </c:pt>
                <c:pt idx="5">
                  <c:v>פולין</c:v>
                </c:pt>
                <c:pt idx="6">
                  <c:v>ישראל</c:v>
                </c:pt>
                <c:pt idx="7">
                  <c:v>יוון</c:v>
                </c:pt>
                <c:pt idx="8">
                  <c:v>סלובקיה</c:v>
                </c:pt>
                <c:pt idx="9">
                  <c:v>צ'כיה</c:v>
                </c:pt>
                <c:pt idx="10">
                  <c:v>אסטוניה</c:v>
                </c:pt>
                <c:pt idx="11">
                  <c:v>אוסטריה</c:v>
                </c:pt>
                <c:pt idx="12">
                  <c:v>פינלנד</c:v>
                </c:pt>
                <c:pt idx="13">
                  <c:v>ספרד</c:v>
                </c:pt>
                <c:pt idx="14">
                  <c:v>אירלנד</c:v>
                </c:pt>
                <c:pt idx="15">
                  <c:v>סלובניה</c:v>
                </c:pt>
                <c:pt idx="16">
                  <c:v>פורטוגל</c:v>
                </c:pt>
                <c:pt idx="17">
                  <c:v>הולנד</c:v>
                </c:pt>
                <c:pt idx="18">
                  <c:v>בלגיה</c:v>
                </c:pt>
                <c:pt idx="19">
                  <c:v>קרואטיה</c:v>
                </c:pt>
                <c:pt idx="20">
                  <c:v>איטליה</c:v>
                </c:pt>
                <c:pt idx="21">
                  <c:v>רומניה</c:v>
                </c:pt>
                <c:pt idx="22">
                  <c:v>קפריסין </c:v>
                </c:pt>
                <c:pt idx="23">
                  <c:v>גרמניה</c:v>
                </c:pt>
                <c:pt idx="24">
                  <c:v>לטביה</c:v>
                </c:pt>
                <c:pt idx="25">
                  <c:v>הונגריה</c:v>
                </c:pt>
                <c:pt idx="26">
                  <c:v>ליטא</c:v>
                </c:pt>
              </c:strCache>
            </c:strRef>
          </c:cat>
          <c:val>
            <c:numRef>
              <c:f>איורים!$B$3:$B$29</c:f>
              <c:numCache>
                <c:formatCode>General</c:formatCode>
                <c:ptCount val="27"/>
                <c:pt idx="0">
                  <c:v>1.56</c:v>
                </c:pt>
                <c:pt idx="1">
                  <c:v>1.42</c:v>
                </c:pt>
                <c:pt idx="2">
                  <c:v>1.3771428571428572</c:v>
                </c:pt>
                <c:pt idx="3">
                  <c:v>1.35</c:v>
                </c:pt>
                <c:pt idx="4">
                  <c:v>1.34</c:v>
                </c:pt>
                <c:pt idx="5">
                  <c:v>1.32</c:v>
                </c:pt>
                <c:pt idx="6">
                  <c:v>1.29</c:v>
                </c:pt>
                <c:pt idx="7">
                  <c:v>1.29</c:v>
                </c:pt>
                <c:pt idx="8">
                  <c:v>1.25</c:v>
                </c:pt>
                <c:pt idx="9">
                  <c:v>1.23</c:v>
                </c:pt>
                <c:pt idx="10">
                  <c:v>1.22</c:v>
                </c:pt>
                <c:pt idx="11">
                  <c:v>1.21</c:v>
                </c:pt>
                <c:pt idx="12">
                  <c:v>1.1599999999999999</c:v>
                </c:pt>
                <c:pt idx="13">
                  <c:v>1.1299999999999999</c:v>
                </c:pt>
                <c:pt idx="14">
                  <c:v>1.0900000000000001</c:v>
                </c:pt>
                <c:pt idx="15">
                  <c:v>1.08</c:v>
                </c:pt>
                <c:pt idx="16">
                  <c:v>1.06</c:v>
                </c:pt>
                <c:pt idx="17">
                  <c:v>1.05</c:v>
                </c:pt>
                <c:pt idx="18">
                  <c:v>1.03</c:v>
                </c:pt>
                <c:pt idx="19">
                  <c:v>1.03</c:v>
                </c:pt>
                <c:pt idx="20">
                  <c:v>1</c:v>
                </c:pt>
                <c:pt idx="21">
                  <c:v>0.96</c:v>
                </c:pt>
                <c:pt idx="22">
                  <c:v>0.94</c:v>
                </c:pt>
                <c:pt idx="23">
                  <c:v>0.9</c:v>
                </c:pt>
                <c:pt idx="24">
                  <c:v>0.88</c:v>
                </c:pt>
                <c:pt idx="25">
                  <c:v>0.85</c:v>
                </c:pt>
                <c:pt idx="26">
                  <c:v>0.82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DC67-49FA-B506-8976590A5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9627224"/>
        <c:axId val="699629848"/>
      </c:barChart>
      <c:lineChart>
        <c:grouping val="standard"/>
        <c:varyColors val="0"/>
        <c:ser>
          <c:idx val="1"/>
          <c:order val="1"/>
          <c:tx>
            <c:strRef>
              <c:f>איורים!$C$2</c:f>
              <c:strCache>
                <c:ptCount val="1"/>
                <c:pt idx="0">
                  <c:v>min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איורים!$A$3:$A$29</c:f>
              <c:strCache>
                <c:ptCount val="27"/>
                <c:pt idx="0">
                  <c:v>דנמרק</c:v>
                </c:pt>
                <c:pt idx="1">
                  <c:v>שוודיה</c:v>
                </c:pt>
                <c:pt idx="2">
                  <c:v>ארצות הברית</c:v>
                </c:pt>
                <c:pt idx="3">
                  <c:v>צרפת</c:v>
                </c:pt>
                <c:pt idx="4">
                  <c:v>לוקסמבורג</c:v>
                </c:pt>
                <c:pt idx="5">
                  <c:v>פולין</c:v>
                </c:pt>
                <c:pt idx="6">
                  <c:v>ישראל</c:v>
                </c:pt>
                <c:pt idx="7">
                  <c:v>יוון</c:v>
                </c:pt>
                <c:pt idx="8">
                  <c:v>סלובקיה</c:v>
                </c:pt>
                <c:pt idx="9">
                  <c:v>צ'כיה</c:v>
                </c:pt>
                <c:pt idx="10">
                  <c:v>אסטוניה</c:v>
                </c:pt>
                <c:pt idx="11">
                  <c:v>אוסטריה</c:v>
                </c:pt>
                <c:pt idx="12">
                  <c:v>פינלנד</c:v>
                </c:pt>
                <c:pt idx="13">
                  <c:v>ספרד</c:v>
                </c:pt>
                <c:pt idx="14">
                  <c:v>אירלנד</c:v>
                </c:pt>
                <c:pt idx="15">
                  <c:v>סלובניה</c:v>
                </c:pt>
                <c:pt idx="16">
                  <c:v>פורטוגל</c:v>
                </c:pt>
                <c:pt idx="17">
                  <c:v>הולנד</c:v>
                </c:pt>
                <c:pt idx="18">
                  <c:v>בלגיה</c:v>
                </c:pt>
                <c:pt idx="19">
                  <c:v>קרואטיה</c:v>
                </c:pt>
                <c:pt idx="20">
                  <c:v>איטליה</c:v>
                </c:pt>
                <c:pt idx="21">
                  <c:v>רומניה</c:v>
                </c:pt>
                <c:pt idx="22">
                  <c:v>קפריסין </c:v>
                </c:pt>
                <c:pt idx="23">
                  <c:v>גרמניה</c:v>
                </c:pt>
                <c:pt idx="24">
                  <c:v>לטביה</c:v>
                </c:pt>
                <c:pt idx="25">
                  <c:v>הונגריה</c:v>
                </c:pt>
                <c:pt idx="26">
                  <c:v>ליטא</c:v>
                </c:pt>
              </c:strCache>
            </c:strRef>
          </c:cat>
          <c:val>
            <c:numRef>
              <c:f>איורים!$C$3:$C$29</c:f>
              <c:numCache>
                <c:formatCode>General</c:formatCode>
                <c:ptCount val="27"/>
                <c:pt idx="0">
                  <c:v>0.82</c:v>
                </c:pt>
                <c:pt idx="1">
                  <c:v>0.82</c:v>
                </c:pt>
                <c:pt idx="2">
                  <c:v>0.82</c:v>
                </c:pt>
                <c:pt idx="3">
                  <c:v>0.82</c:v>
                </c:pt>
                <c:pt idx="4">
                  <c:v>0.82</c:v>
                </c:pt>
                <c:pt idx="5">
                  <c:v>0.82</c:v>
                </c:pt>
                <c:pt idx="6">
                  <c:v>0.82</c:v>
                </c:pt>
                <c:pt idx="7">
                  <c:v>0.82</c:v>
                </c:pt>
                <c:pt idx="8">
                  <c:v>0.82</c:v>
                </c:pt>
                <c:pt idx="9">
                  <c:v>0.82</c:v>
                </c:pt>
                <c:pt idx="10">
                  <c:v>0.82</c:v>
                </c:pt>
                <c:pt idx="11">
                  <c:v>0.82</c:v>
                </c:pt>
                <c:pt idx="12">
                  <c:v>0.82</c:v>
                </c:pt>
                <c:pt idx="13">
                  <c:v>0.82</c:v>
                </c:pt>
                <c:pt idx="14">
                  <c:v>0.82</c:v>
                </c:pt>
                <c:pt idx="15">
                  <c:v>0.82</c:v>
                </c:pt>
                <c:pt idx="16">
                  <c:v>0.82</c:v>
                </c:pt>
                <c:pt idx="17">
                  <c:v>0.82</c:v>
                </c:pt>
                <c:pt idx="18">
                  <c:v>0.82</c:v>
                </c:pt>
                <c:pt idx="19">
                  <c:v>0.82</c:v>
                </c:pt>
                <c:pt idx="20">
                  <c:v>0.82</c:v>
                </c:pt>
                <c:pt idx="21">
                  <c:v>0.82</c:v>
                </c:pt>
                <c:pt idx="22">
                  <c:v>0.82</c:v>
                </c:pt>
                <c:pt idx="23">
                  <c:v>0.82</c:v>
                </c:pt>
                <c:pt idx="24">
                  <c:v>0.82</c:v>
                </c:pt>
                <c:pt idx="25">
                  <c:v>0.82</c:v>
                </c:pt>
                <c:pt idx="26">
                  <c:v>0.82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5-DC67-49FA-B506-8976590A5144}"/>
            </c:ext>
          </c:extLst>
        </c:ser>
        <c:ser>
          <c:idx val="2"/>
          <c:order val="2"/>
          <c:tx>
            <c:strRef>
              <c:f>איורים!$D$2</c:f>
              <c:strCache>
                <c:ptCount val="1"/>
                <c:pt idx="0">
                  <c:v>max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איורים!$A$3:$A$29</c:f>
              <c:strCache>
                <c:ptCount val="27"/>
                <c:pt idx="0">
                  <c:v>דנמרק</c:v>
                </c:pt>
                <c:pt idx="1">
                  <c:v>שוודיה</c:v>
                </c:pt>
                <c:pt idx="2">
                  <c:v>ארצות הברית</c:v>
                </c:pt>
                <c:pt idx="3">
                  <c:v>צרפת</c:v>
                </c:pt>
                <c:pt idx="4">
                  <c:v>לוקסמבורג</c:v>
                </c:pt>
                <c:pt idx="5">
                  <c:v>פולין</c:v>
                </c:pt>
                <c:pt idx="6">
                  <c:v>ישראל</c:v>
                </c:pt>
                <c:pt idx="7">
                  <c:v>יוון</c:v>
                </c:pt>
                <c:pt idx="8">
                  <c:v>סלובקיה</c:v>
                </c:pt>
                <c:pt idx="9">
                  <c:v>צ'כיה</c:v>
                </c:pt>
                <c:pt idx="10">
                  <c:v>אסטוניה</c:v>
                </c:pt>
                <c:pt idx="11">
                  <c:v>אוסטריה</c:v>
                </c:pt>
                <c:pt idx="12">
                  <c:v>פינלנד</c:v>
                </c:pt>
                <c:pt idx="13">
                  <c:v>ספרד</c:v>
                </c:pt>
                <c:pt idx="14">
                  <c:v>אירלנד</c:v>
                </c:pt>
                <c:pt idx="15">
                  <c:v>סלובניה</c:v>
                </c:pt>
                <c:pt idx="16">
                  <c:v>פורטוגל</c:v>
                </c:pt>
                <c:pt idx="17">
                  <c:v>הולנד</c:v>
                </c:pt>
                <c:pt idx="18">
                  <c:v>בלגיה</c:v>
                </c:pt>
                <c:pt idx="19">
                  <c:v>קרואטיה</c:v>
                </c:pt>
                <c:pt idx="20">
                  <c:v>איטליה</c:v>
                </c:pt>
                <c:pt idx="21">
                  <c:v>רומניה</c:v>
                </c:pt>
                <c:pt idx="22">
                  <c:v>קפריסין </c:v>
                </c:pt>
                <c:pt idx="23">
                  <c:v>גרמניה</c:v>
                </c:pt>
                <c:pt idx="24">
                  <c:v>לטביה</c:v>
                </c:pt>
                <c:pt idx="25">
                  <c:v>הונגריה</c:v>
                </c:pt>
                <c:pt idx="26">
                  <c:v>ליטא</c:v>
                </c:pt>
              </c:strCache>
            </c:strRef>
          </c:cat>
          <c:val>
            <c:numRef>
              <c:f>איורים!$D$3:$D$29</c:f>
              <c:numCache>
                <c:formatCode>General</c:formatCode>
                <c:ptCount val="27"/>
                <c:pt idx="0">
                  <c:v>1.56</c:v>
                </c:pt>
                <c:pt idx="1">
                  <c:v>1.56</c:v>
                </c:pt>
                <c:pt idx="2">
                  <c:v>1.56</c:v>
                </c:pt>
                <c:pt idx="3">
                  <c:v>1.56</c:v>
                </c:pt>
                <c:pt idx="4">
                  <c:v>1.56</c:v>
                </c:pt>
                <c:pt idx="5">
                  <c:v>1.56</c:v>
                </c:pt>
                <c:pt idx="6">
                  <c:v>1.56</c:v>
                </c:pt>
                <c:pt idx="7">
                  <c:v>1.56</c:v>
                </c:pt>
                <c:pt idx="8">
                  <c:v>1.56</c:v>
                </c:pt>
                <c:pt idx="9">
                  <c:v>1.56</c:v>
                </c:pt>
                <c:pt idx="10">
                  <c:v>1.56</c:v>
                </c:pt>
                <c:pt idx="11">
                  <c:v>1.56</c:v>
                </c:pt>
                <c:pt idx="12">
                  <c:v>1.56</c:v>
                </c:pt>
                <c:pt idx="13">
                  <c:v>1.56</c:v>
                </c:pt>
                <c:pt idx="14">
                  <c:v>1.56</c:v>
                </c:pt>
                <c:pt idx="15">
                  <c:v>1.56</c:v>
                </c:pt>
                <c:pt idx="16">
                  <c:v>1.56</c:v>
                </c:pt>
                <c:pt idx="17">
                  <c:v>1.56</c:v>
                </c:pt>
                <c:pt idx="18">
                  <c:v>1.56</c:v>
                </c:pt>
                <c:pt idx="19">
                  <c:v>1.56</c:v>
                </c:pt>
                <c:pt idx="20">
                  <c:v>1.56</c:v>
                </c:pt>
                <c:pt idx="21">
                  <c:v>1.56</c:v>
                </c:pt>
                <c:pt idx="22">
                  <c:v>1.56</c:v>
                </c:pt>
                <c:pt idx="23">
                  <c:v>1.56</c:v>
                </c:pt>
                <c:pt idx="24">
                  <c:v>1.56</c:v>
                </c:pt>
                <c:pt idx="25">
                  <c:v>1.56</c:v>
                </c:pt>
                <c:pt idx="26">
                  <c:v>1.56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6-DC67-49FA-B506-8976590A5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9627224"/>
        <c:axId val="699629848"/>
      </c:lineChart>
      <c:catAx>
        <c:axId val="69962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699629848"/>
        <c:crosses val="autoZero"/>
        <c:auto val="0"/>
        <c:lblAlgn val="ctr"/>
        <c:lblOffset val="100"/>
        <c:noMultiLvlLbl val="0"/>
      </c:catAx>
      <c:valAx>
        <c:axId val="6996298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699627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smtId="4294967295">
          <a:solidFill>
            <a:schemeClr val="tx1"/>
          </a:solidFill>
        </a:defRPr>
      </a:pPr>
      <a:endParaRPr lang="en-IL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81008446216583E-2"/>
          <c:y val="5.4941886435497009E-2"/>
          <c:w val="0.94476264715194702"/>
          <c:h val="0.67159696250426981"/>
        </c:manualLayout>
      </c:layout>
      <c:lineChart>
        <c:grouping val="standard"/>
        <c:varyColors val="0"/>
        <c:ser>
          <c:idx val="11"/>
          <c:order val="11"/>
          <c:tx>
            <c:strRef>
              <c:f>כולל!$M$1</c:f>
              <c:strCache>
                <c:ptCount val="1"/>
                <c:pt idx="0">
                  <c:v>אינדיקטור למשך זמן - שיעור התיקים שנדחו תוך 9 חודשים - חודשי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505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כולל!$A$122:$A$259</c:f>
              <c:numCache>
                <c:formatCode>m/d/yyyy</c:formatCode>
                <c:ptCount val="130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  <c:pt idx="106">
                  <c:v>43770</c:v>
                </c:pt>
                <c:pt idx="107">
                  <c:v>43800</c:v>
                </c:pt>
                <c:pt idx="108">
                  <c:v>43831</c:v>
                </c:pt>
                <c:pt idx="109">
                  <c:v>43862</c:v>
                </c:pt>
                <c:pt idx="110">
                  <c:v>43891</c:v>
                </c:pt>
                <c:pt idx="111">
                  <c:v>43922</c:v>
                </c:pt>
                <c:pt idx="112">
                  <c:v>43952</c:v>
                </c:pt>
                <c:pt idx="113">
                  <c:v>43983</c:v>
                </c:pt>
                <c:pt idx="114">
                  <c:v>44013</c:v>
                </c:pt>
                <c:pt idx="115">
                  <c:v>44044</c:v>
                </c:pt>
                <c:pt idx="116">
                  <c:v>44075</c:v>
                </c:pt>
                <c:pt idx="117">
                  <c:v>44105</c:v>
                </c:pt>
                <c:pt idx="118">
                  <c:v>44136</c:v>
                </c:pt>
                <c:pt idx="119">
                  <c:v>44166</c:v>
                </c:pt>
                <c:pt idx="120">
                  <c:v>44197</c:v>
                </c:pt>
                <c:pt idx="121">
                  <c:v>44228</c:v>
                </c:pt>
                <c:pt idx="122">
                  <c:v>44256</c:v>
                </c:pt>
                <c:pt idx="123">
                  <c:v>44287</c:v>
                </c:pt>
                <c:pt idx="124">
                  <c:v>44317</c:v>
                </c:pt>
                <c:pt idx="125">
                  <c:v>44348</c:v>
                </c:pt>
                <c:pt idx="126">
                  <c:v>44378</c:v>
                </c:pt>
                <c:pt idx="127">
                  <c:v>44409</c:v>
                </c:pt>
                <c:pt idx="128">
                  <c:v>44440</c:v>
                </c:pt>
                <c:pt idx="129">
                  <c:v>44470</c:v>
                </c:pt>
              </c:numCache>
            </c:numRef>
          </c:cat>
          <c:val>
            <c:numRef>
              <c:f>כולל!$M$122:$M$259</c:f>
              <c:numCache>
                <c:formatCode>0.0%</c:formatCode>
                <c:ptCount val="1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1.9723865877712033E-3</c:v>
                </c:pt>
                <c:pt idx="4">
                  <c:v>0</c:v>
                </c:pt>
                <c:pt idx="5">
                  <c:v>1.3679890560875513E-3</c:v>
                </c:pt>
                <c:pt idx="6">
                  <c:v>0</c:v>
                </c:pt>
                <c:pt idx="7">
                  <c:v>1.3089005235602095E-3</c:v>
                </c:pt>
                <c:pt idx="8">
                  <c:v>1.4084507042253522E-3</c:v>
                </c:pt>
                <c:pt idx="9">
                  <c:v>1.6920473773265651E-3</c:v>
                </c:pt>
                <c:pt idx="10">
                  <c:v>0</c:v>
                </c:pt>
                <c:pt idx="11">
                  <c:v>1.2391573729863693E-3</c:v>
                </c:pt>
                <c:pt idx="12">
                  <c:v>2.4906600249066002E-3</c:v>
                </c:pt>
                <c:pt idx="13">
                  <c:v>1.2360939431396785E-3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2.7739251040221915E-3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1.0729613733905579E-3</c:v>
                </c:pt>
                <c:pt idx="25">
                  <c:v>3.6809815950920245E-3</c:v>
                </c:pt>
                <c:pt idx="26">
                  <c:v>0</c:v>
                </c:pt>
                <c:pt idx="27">
                  <c:v>0</c:v>
                </c:pt>
                <c:pt idx="28">
                  <c:v>2.1119324181626186E-3</c:v>
                </c:pt>
                <c:pt idx="29">
                  <c:v>1.0493179433368311E-3</c:v>
                </c:pt>
                <c:pt idx="30">
                  <c:v>8.6880973066898344E-4</c:v>
                </c:pt>
                <c:pt idx="31">
                  <c:v>2.3282887077997671E-3</c:v>
                </c:pt>
                <c:pt idx="32">
                  <c:v>2.05761316872428E-3</c:v>
                </c:pt>
                <c:pt idx="33">
                  <c:v>0</c:v>
                </c:pt>
                <c:pt idx="34">
                  <c:v>0</c:v>
                </c:pt>
                <c:pt idx="35">
                  <c:v>1.841620626151013E-3</c:v>
                </c:pt>
                <c:pt idx="36">
                  <c:v>0</c:v>
                </c:pt>
                <c:pt idx="37">
                  <c:v>1.8018018018018018E-3</c:v>
                </c:pt>
                <c:pt idx="38">
                  <c:v>8.2034454470877774E-4</c:v>
                </c:pt>
                <c:pt idx="39">
                  <c:v>1.0940919037199124E-3</c:v>
                </c:pt>
                <c:pt idx="40">
                  <c:v>0</c:v>
                </c:pt>
                <c:pt idx="41">
                  <c:v>8.5689802913453304E-4</c:v>
                </c:pt>
                <c:pt idx="42">
                  <c:v>8.5178875638841568E-4</c:v>
                </c:pt>
                <c:pt idx="43">
                  <c:v>2.3837902264600714E-3</c:v>
                </c:pt>
                <c:pt idx="44">
                  <c:v>0</c:v>
                </c:pt>
                <c:pt idx="45">
                  <c:v>2.4154589371980675E-3</c:v>
                </c:pt>
                <c:pt idx="46">
                  <c:v>1.7605633802816902E-3</c:v>
                </c:pt>
                <c:pt idx="47">
                  <c:v>7.246376811594203E-4</c:v>
                </c:pt>
                <c:pt idx="48">
                  <c:v>2.403846153846154E-3</c:v>
                </c:pt>
                <c:pt idx="49">
                  <c:v>3.0721966205837174E-3</c:v>
                </c:pt>
                <c:pt idx="50">
                  <c:v>2.828854314002829E-3</c:v>
                </c:pt>
                <c:pt idx="51">
                  <c:v>0</c:v>
                </c:pt>
                <c:pt idx="52">
                  <c:v>7.8308535630383712E-4</c:v>
                </c:pt>
                <c:pt idx="53">
                  <c:v>5.6980056980056983E-3</c:v>
                </c:pt>
                <c:pt idx="54">
                  <c:v>6.9348127600554787E-4</c:v>
                </c:pt>
                <c:pt idx="55">
                  <c:v>2.4793388429752068E-3</c:v>
                </c:pt>
                <c:pt idx="56">
                  <c:v>5.0062578222778474E-3</c:v>
                </c:pt>
                <c:pt idx="57">
                  <c:v>9.1827364554637281E-4</c:v>
                </c:pt>
                <c:pt idx="58">
                  <c:v>0</c:v>
                </c:pt>
                <c:pt idx="59">
                  <c:v>6.4432989690721648E-4</c:v>
                </c:pt>
                <c:pt idx="60">
                  <c:v>0</c:v>
                </c:pt>
                <c:pt idx="61">
                  <c:v>1.3080444735120995E-3</c:v>
                </c:pt>
                <c:pt idx="62">
                  <c:v>1.2277470841006752E-3</c:v>
                </c:pt>
                <c:pt idx="63">
                  <c:v>9.1743119266055051E-4</c:v>
                </c:pt>
                <c:pt idx="64">
                  <c:v>0</c:v>
                </c:pt>
                <c:pt idx="65">
                  <c:v>6.3532401524777639E-4</c:v>
                </c:pt>
                <c:pt idx="66">
                  <c:v>3.3134526176275677E-3</c:v>
                </c:pt>
                <c:pt idx="67">
                  <c:v>6.3734862970044612E-4</c:v>
                </c:pt>
                <c:pt idx="68">
                  <c:v>1.386001386001386E-3</c:v>
                </c:pt>
                <c:pt idx="69">
                  <c:v>1.2804097311139564E-3</c:v>
                </c:pt>
                <c:pt idx="70">
                  <c:v>5.7971014492753622E-4</c:v>
                </c:pt>
                <c:pt idx="71">
                  <c:v>2.3584905660377358E-3</c:v>
                </c:pt>
                <c:pt idx="72">
                  <c:v>1.1514104778353484E-3</c:v>
                </c:pt>
                <c:pt idx="73">
                  <c:v>0</c:v>
                </c:pt>
                <c:pt idx="74">
                  <c:v>2.9325513196480938E-3</c:v>
                </c:pt>
                <c:pt idx="75">
                  <c:v>7.326007326007326E-4</c:v>
                </c:pt>
                <c:pt idx="76">
                  <c:v>0</c:v>
                </c:pt>
                <c:pt idx="77">
                  <c:v>0</c:v>
                </c:pt>
                <c:pt idx="78">
                  <c:v>5.6625141562853911E-4</c:v>
                </c:pt>
                <c:pt idx="79">
                  <c:v>8.045052292839903E-4</c:v>
                </c:pt>
                <c:pt idx="80">
                  <c:v>7.5872534142640367E-4</c:v>
                </c:pt>
                <c:pt idx="81">
                  <c:v>1.4144271570014145E-3</c:v>
                </c:pt>
                <c:pt idx="82">
                  <c:v>0</c:v>
                </c:pt>
                <c:pt idx="83">
                  <c:v>5.8616647127784287E-4</c:v>
                </c:pt>
                <c:pt idx="84">
                  <c:v>0</c:v>
                </c:pt>
                <c:pt idx="85">
                  <c:v>5.5959709009513155E-4</c:v>
                </c:pt>
                <c:pt idx="86">
                  <c:v>0</c:v>
                </c:pt>
                <c:pt idx="87">
                  <c:v>1.5491866769945779E-3</c:v>
                </c:pt>
                <c:pt idx="88">
                  <c:v>1.750291715285881E-3</c:v>
                </c:pt>
                <c:pt idx="89">
                  <c:v>1.2300123001230013E-3</c:v>
                </c:pt>
                <c:pt idx="90">
                  <c:v>2.5445292620865142E-3</c:v>
                </c:pt>
                <c:pt idx="91">
                  <c:v>1.5384615384615385E-3</c:v>
                </c:pt>
                <c:pt idx="92">
                  <c:v>1.5600624024960999E-3</c:v>
                </c:pt>
                <c:pt idx="93">
                  <c:v>2.070393374741201E-3</c:v>
                </c:pt>
                <c:pt idx="94">
                  <c:v>1.9801980198019802E-3</c:v>
                </c:pt>
                <c:pt idx="95">
                  <c:v>1.8963337547408343E-3</c:v>
                </c:pt>
                <c:pt idx="96">
                  <c:v>1.8315018315018315E-3</c:v>
                </c:pt>
                <c:pt idx="97">
                  <c:v>7.4962518740629683E-4</c:v>
                </c:pt>
                <c:pt idx="98">
                  <c:v>1.0351966873706005E-3</c:v>
                </c:pt>
                <c:pt idx="99">
                  <c:v>0</c:v>
                </c:pt>
                <c:pt idx="100">
                  <c:v>1.9083969465648854E-3</c:v>
                </c:pt>
                <c:pt idx="101">
                  <c:v>2.6595744680851063E-3</c:v>
                </c:pt>
                <c:pt idx="102">
                  <c:v>6.8166325835037494E-4</c:v>
                </c:pt>
                <c:pt idx="103">
                  <c:v>8.8183421516754845E-4</c:v>
                </c:pt>
                <c:pt idx="104">
                  <c:v>8.744038155802861E-3</c:v>
                </c:pt>
                <c:pt idx="105">
                  <c:v>1.7989417989417989E-2</c:v>
                </c:pt>
                <c:pt idx="106">
                  <c:v>1.4755197853789403E-2</c:v>
                </c:pt>
                <c:pt idx="107">
                  <c:v>1.6022620169651274E-2</c:v>
                </c:pt>
                <c:pt idx="108">
                  <c:v>1.8682858477347034E-2</c:v>
                </c:pt>
                <c:pt idx="109">
                  <c:v>2.4269662921348314E-2</c:v>
                </c:pt>
                <c:pt idx="110">
                  <c:v>3.3871808233454925E-2</c:v>
                </c:pt>
                <c:pt idx="111">
                  <c:v>3.9160839160839164E-2</c:v>
                </c:pt>
                <c:pt idx="112">
                  <c:v>3.9879608728367197E-2</c:v>
                </c:pt>
                <c:pt idx="113">
                  <c:v>2.2091310751104567E-2</c:v>
                </c:pt>
                <c:pt idx="114">
                  <c:v>1.9264448336252189E-2</c:v>
                </c:pt>
                <c:pt idx="115">
                  <c:v>2.8694404591104734E-2</c:v>
                </c:pt>
                <c:pt idx="116">
                  <c:v>2.0138089758342925E-2</c:v>
                </c:pt>
                <c:pt idx="117">
                  <c:v>3.4759358288770054E-2</c:v>
                </c:pt>
                <c:pt idx="118">
                  <c:v>2.7948839412600662E-2</c:v>
                </c:pt>
                <c:pt idx="119">
                  <c:v>2.5974025974025976E-2</c:v>
                </c:pt>
                <c:pt idx="120">
                  <c:v>3.4035656401944892E-2</c:v>
                </c:pt>
                <c:pt idx="121">
                  <c:v>3.7417018708509352E-2</c:v>
                </c:pt>
                <c:pt idx="122">
                  <c:v>3.8335158817086525E-2</c:v>
                </c:pt>
                <c:pt idx="123">
                  <c:v>3.6464771322620521E-2</c:v>
                </c:pt>
                <c:pt idx="124">
                  <c:v>4.7961630695443645E-2</c:v>
                </c:pt>
                <c:pt idx="125">
                  <c:v>4.5982575024201354E-2</c:v>
                </c:pt>
                <c:pt idx="126">
                  <c:v>4.2894056847545221E-2</c:v>
                </c:pt>
                <c:pt idx="127">
                  <c:v>4.0172166427546625E-2</c:v>
                </c:pt>
                <c:pt idx="128">
                  <c:v>4.4751830756712775E-2</c:v>
                </c:pt>
                <c:pt idx="129">
                  <c:v>4.7217537942664416E-2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C797-4CA5-BA01-430672230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9378056"/>
        <c:axId val="759379368"/>
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uri="{02D57815-91ED-43cb-92C2-25804820EDAC}">
                        <c15:formulaRef>
                          <c15:sqref>כולל!$B$1</c15:sqref>
                        </c15:formulaRef>
                      </c:ext>
                    </c:extLst>
                    <c:strCache>
                      <c:ptCount val="1"/>
                      <c:pt idx="0">
                        <c:v>open_year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0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</c:numCache>
                  </c:numRef>
                </c:cat>
                <c:val>
                  <c:numRef>
      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uri="{02D57815-91ED-43cb-92C2-25804820EDAC}">
                        <c15:formulaRef>
                          <c15:sqref>כולל!$B$122:$B$259</c15:sqref>
                        </c15:formulaRef>
                      </c:ext>
                    </c:extLst>
                    <c:numCache>
                      <c:formatCode>General</c:formatCode>
                      <c:ptCount val="130"/>
                      <c:pt idx="0">
                        <c:v>2011</c:v>
                      </c:pt>
                      <c:pt idx="1">
                        <c:v>2011</c:v>
                      </c:pt>
                      <c:pt idx="2">
                        <c:v>2011</c:v>
                      </c:pt>
                      <c:pt idx="3">
                        <c:v>2011</c:v>
                      </c:pt>
                      <c:pt idx="4">
                        <c:v>2011</c:v>
                      </c:pt>
                      <c:pt idx="5">
                        <c:v>2011</c:v>
                      </c:pt>
                      <c:pt idx="6">
                        <c:v>2011</c:v>
                      </c:pt>
                      <c:pt idx="7">
                        <c:v>2011</c:v>
                      </c:pt>
                      <c:pt idx="8">
                        <c:v>2011</c:v>
                      </c:pt>
                      <c:pt idx="9">
                        <c:v>2011</c:v>
                      </c:pt>
                      <c:pt idx="10">
                        <c:v>2011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2012</c:v>
                      </c:pt>
                      <c:pt idx="14">
                        <c:v>2012</c:v>
                      </c:pt>
                      <c:pt idx="15">
                        <c:v>2012</c:v>
                      </c:pt>
                      <c:pt idx="16">
                        <c:v>2012</c:v>
                      </c:pt>
                      <c:pt idx="17">
                        <c:v>2012</c:v>
                      </c:pt>
                      <c:pt idx="18">
                        <c:v>2012</c:v>
                      </c:pt>
                      <c:pt idx="19">
                        <c:v>2012</c:v>
                      </c:pt>
                      <c:pt idx="20">
                        <c:v>2012</c:v>
                      </c:pt>
                      <c:pt idx="21">
                        <c:v>2012</c:v>
                      </c:pt>
                      <c:pt idx="22">
                        <c:v>2012</c:v>
                      </c:pt>
                      <c:pt idx="23">
                        <c:v>2012</c:v>
                      </c:pt>
                      <c:pt idx="24">
                        <c:v>2013</c:v>
                      </c:pt>
                      <c:pt idx="25">
                        <c:v>2013</c:v>
                      </c:pt>
                      <c:pt idx="26">
                        <c:v>2013</c:v>
                      </c:pt>
                      <c:pt idx="27">
                        <c:v>2013</c:v>
                      </c:pt>
                      <c:pt idx="28">
                        <c:v>2013</c:v>
                      </c:pt>
                      <c:pt idx="29">
                        <c:v>2013</c:v>
                      </c:pt>
                      <c:pt idx="30">
                        <c:v>2013</c:v>
                      </c:pt>
                      <c:pt idx="31">
                        <c:v>2013</c:v>
                      </c:pt>
                      <c:pt idx="32">
                        <c:v>2013</c:v>
                      </c:pt>
                      <c:pt idx="33">
                        <c:v>2013</c:v>
                      </c:pt>
                      <c:pt idx="34">
                        <c:v>2013</c:v>
                      </c:pt>
                      <c:pt idx="35">
                        <c:v>2013</c:v>
                      </c:pt>
                      <c:pt idx="36">
                        <c:v>2014</c:v>
                      </c:pt>
                      <c:pt idx="37">
                        <c:v>2014</c:v>
                      </c:pt>
                      <c:pt idx="38">
                        <c:v>2014</c:v>
                      </c:pt>
                      <c:pt idx="39">
                        <c:v>2014</c:v>
                      </c:pt>
                      <c:pt idx="40">
                        <c:v>2014</c:v>
                      </c:pt>
                      <c:pt idx="41">
                        <c:v>2014</c:v>
                      </c:pt>
                      <c:pt idx="42">
                        <c:v>2014</c:v>
                      </c:pt>
                      <c:pt idx="43">
                        <c:v>2014</c:v>
                      </c:pt>
                      <c:pt idx="44">
                        <c:v>2014</c:v>
                      </c:pt>
                      <c:pt idx="45">
                        <c:v>2014</c:v>
                      </c:pt>
                      <c:pt idx="46">
                        <c:v>2014</c:v>
                      </c:pt>
                      <c:pt idx="47">
                        <c:v>2014</c:v>
                      </c:pt>
                      <c:pt idx="48">
                        <c:v>2015</c:v>
                      </c:pt>
                      <c:pt idx="49">
                        <c:v>2015</c:v>
                      </c:pt>
                      <c:pt idx="50">
                        <c:v>2015</c:v>
                      </c:pt>
                      <c:pt idx="51">
                        <c:v>2015</c:v>
                      </c:pt>
                      <c:pt idx="52">
                        <c:v>2015</c:v>
                      </c:pt>
                      <c:pt idx="53">
                        <c:v>2015</c:v>
                      </c:pt>
                      <c:pt idx="54">
                        <c:v>2015</c:v>
                      </c:pt>
                      <c:pt idx="55">
                        <c:v>2015</c:v>
                      </c:pt>
                      <c:pt idx="56">
                        <c:v>2015</c:v>
                      </c:pt>
                      <c:pt idx="57">
                        <c:v>2015</c:v>
                      </c:pt>
                      <c:pt idx="58">
                        <c:v>2015</c:v>
                      </c:pt>
                      <c:pt idx="59">
                        <c:v>2015</c:v>
                      </c:pt>
                      <c:pt idx="60">
                        <c:v>2016</c:v>
                      </c:pt>
                      <c:pt idx="61">
                        <c:v>2016</c:v>
                      </c:pt>
                      <c:pt idx="62">
                        <c:v>2016</c:v>
                      </c:pt>
                      <c:pt idx="63">
                        <c:v>2016</c:v>
                      </c:pt>
                      <c:pt idx="64">
                        <c:v>2016</c:v>
                      </c:pt>
                      <c:pt idx="65">
                        <c:v>2016</c:v>
                      </c:pt>
                      <c:pt idx="66">
                        <c:v>2016</c:v>
                      </c:pt>
                      <c:pt idx="67">
                        <c:v>2016</c:v>
                      </c:pt>
                      <c:pt idx="68">
                        <c:v>2016</c:v>
                      </c:pt>
                      <c:pt idx="69">
                        <c:v>2016</c:v>
                      </c:pt>
                      <c:pt idx="70">
                        <c:v>2016</c:v>
                      </c:pt>
                      <c:pt idx="71">
                        <c:v>2016</c:v>
                      </c:pt>
                      <c:pt idx="72">
                        <c:v>2017</c:v>
                      </c:pt>
                      <c:pt idx="73">
                        <c:v>2017</c:v>
                      </c:pt>
                      <c:pt idx="74">
                        <c:v>2017</c:v>
                      </c:pt>
                      <c:pt idx="75">
                        <c:v>2017</c:v>
                      </c:pt>
                      <c:pt idx="76">
                        <c:v>2017</c:v>
                      </c:pt>
                      <c:pt idx="77">
                        <c:v>2017</c:v>
                      </c:pt>
                      <c:pt idx="78">
                        <c:v>2017</c:v>
                      </c:pt>
                      <c:pt idx="79">
                        <c:v>2017</c:v>
                      </c:pt>
                      <c:pt idx="80">
                        <c:v>2017</c:v>
                      </c:pt>
                      <c:pt idx="81">
                        <c:v>2017</c:v>
                      </c:pt>
                      <c:pt idx="82">
                        <c:v>2017</c:v>
                      </c:pt>
                      <c:pt idx="83">
                        <c:v>2017</c:v>
                      </c:pt>
                      <c:pt idx="84">
                        <c:v>2018</c:v>
                      </c:pt>
                      <c:pt idx="85">
                        <c:v>2018</c:v>
                      </c:pt>
                      <c:pt idx="86">
                        <c:v>2018</c:v>
                      </c:pt>
                      <c:pt idx="87">
                        <c:v>2018</c:v>
                      </c:pt>
                      <c:pt idx="88">
                        <c:v>2018</c:v>
                      </c:pt>
                      <c:pt idx="89">
                        <c:v>2018</c:v>
                      </c:pt>
                      <c:pt idx="90">
                        <c:v>2018</c:v>
                      </c:pt>
                      <c:pt idx="91">
                        <c:v>2018</c:v>
                      </c:pt>
                      <c:pt idx="92">
                        <c:v>2018</c:v>
                      </c:pt>
                      <c:pt idx="93">
                        <c:v>2018</c:v>
                      </c:pt>
                      <c:pt idx="94">
                        <c:v>2018</c:v>
                      </c:pt>
                      <c:pt idx="95">
                        <c:v>2018</c:v>
                      </c:pt>
                      <c:pt idx="96">
                        <c:v>2019</c:v>
                      </c:pt>
                      <c:pt idx="97">
                        <c:v>2019</c:v>
                      </c:pt>
                      <c:pt idx="98">
                        <c:v>2019</c:v>
                      </c:pt>
                      <c:pt idx="99">
                        <c:v>2019</c:v>
                      </c:pt>
                      <c:pt idx="100">
                        <c:v>2019</c:v>
                      </c:pt>
                      <c:pt idx="101">
                        <c:v>2019</c:v>
                      </c:pt>
                      <c:pt idx="102">
                        <c:v>2019</c:v>
                      </c:pt>
                      <c:pt idx="103">
                        <c:v>2019</c:v>
                      </c:pt>
                      <c:pt idx="104">
                        <c:v>2019</c:v>
                      </c:pt>
                      <c:pt idx="105">
                        <c:v>2019</c:v>
                      </c:pt>
                      <c:pt idx="106">
                        <c:v>2019</c:v>
                      </c:pt>
                      <c:pt idx="107">
                        <c:v>2019</c:v>
                      </c:pt>
                      <c:pt idx="108">
                        <c:v>2020</c:v>
                      </c:pt>
                      <c:pt idx="109">
                        <c:v>2020</c:v>
                      </c:pt>
                      <c:pt idx="110">
                        <c:v>2020</c:v>
                      </c:pt>
                      <c:pt idx="111">
                        <c:v>2020</c:v>
                      </c:pt>
                      <c:pt idx="112">
                        <c:v>2020</c:v>
                      </c:pt>
                      <c:pt idx="113">
                        <c:v>2020</c:v>
                      </c:pt>
                      <c:pt idx="114">
                        <c:v>2020</c:v>
                      </c:pt>
                      <c:pt idx="115">
                        <c:v>2020</c:v>
                      </c:pt>
                      <c:pt idx="116">
                        <c:v>2020</c:v>
                      </c:pt>
                      <c:pt idx="117">
                        <c:v>2020</c:v>
                      </c:pt>
                      <c:pt idx="118">
                        <c:v>2020</c:v>
                      </c:pt>
                      <c:pt idx="119">
                        <c:v>2020</c:v>
                      </c:pt>
                      <c:pt idx="120">
                        <c:v>2021</c:v>
                      </c:pt>
                      <c:pt idx="121">
                        <c:v>2021</c:v>
                      </c:pt>
                      <c:pt idx="122">
                        <c:v>2021</c:v>
                      </c:pt>
                      <c:pt idx="123">
                        <c:v>2021</c:v>
                      </c:pt>
                      <c:pt idx="124">
                        <c:v>2021</c:v>
                      </c:pt>
                      <c:pt idx="125">
                        <c:v>2021</c:v>
                      </c:pt>
                      <c:pt idx="126">
                        <c:v>2021</c:v>
                      </c:pt>
                      <c:pt idx="127">
                        <c:v>2021</c:v>
                      </c:pt>
                      <c:pt idx="128">
                        <c:v>2021</c:v>
                      </c:pt>
                      <c:pt idx="129">
                        <c:v>2021</c:v>
                      </c:pt>
                    </c:numCache>
                  </c:numRef>
                </c:val>
                <c:smooth val="0"/>
  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1-C797-4CA5-BA01-43067223006C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כולל!$C$1</c15:sqref>
                        </c15:formulaRef>
                      </c:ext>
                    </c:extLst>
                    <c:strCache>
                      <c:ptCount val="1"/>
                      <c:pt idx="0">
                        <c:v>open_month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0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כולל!$C$122:$C$259</c15:sqref>
                        </c15:formulaRef>
                      </c:ext>
                    </c:extLst>
                    <c:numCache>
                      <c:formatCode>General</c:formatCode>
                      <c:ptCount val="13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</c:v>
                      </c:pt>
                      <c:pt idx="13">
                        <c:v>2</c:v>
                      </c:pt>
                      <c:pt idx="14">
                        <c:v>3</c:v>
                      </c:pt>
                      <c:pt idx="15">
                        <c:v>4</c:v>
                      </c:pt>
                      <c:pt idx="16">
                        <c:v>5</c:v>
                      </c:pt>
                      <c:pt idx="17">
                        <c:v>6</c:v>
                      </c:pt>
                      <c:pt idx="18">
                        <c:v>7</c:v>
                      </c:pt>
                      <c:pt idx="19">
                        <c:v>8</c:v>
                      </c:pt>
                      <c:pt idx="20">
                        <c:v>9</c:v>
                      </c:pt>
                      <c:pt idx="21">
                        <c:v>10</c:v>
                      </c:pt>
                      <c:pt idx="22">
                        <c:v>11</c:v>
                      </c:pt>
                      <c:pt idx="23">
                        <c:v>12</c:v>
                      </c:pt>
                      <c:pt idx="24">
                        <c:v>1</c:v>
                      </c:pt>
                      <c:pt idx="25">
                        <c:v>2</c:v>
                      </c:pt>
                      <c:pt idx="26">
                        <c:v>3</c:v>
                      </c:pt>
                      <c:pt idx="27">
                        <c:v>4</c:v>
                      </c:pt>
                      <c:pt idx="28">
                        <c:v>5</c:v>
                      </c:pt>
                      <c:pt idx="29">
                        <c:v>6</c:v>
                      </c:pt>
                      <c:pt idx="30">
                        <c:v>7</c:v>
                      </c:pt>
                      <c:pt idx="31">
                        <c:v>8</c:v>
                      </c:pt>
                      <c:pt idx="32">
                        <c:v>9</c:v>
                      </c:pt>
                      <c:pt idx="33">
                        <c:v>10</c:v>
                      </c:pt>
                      <c:pt idx="34">
                        <c:v>11</c:v>
                      </c:pt>
                      <c:pt idx="35">
                        <c:v>12</c:v>
                      </c:pt>
                      <c:pt idx="36">
                        <c:v>1</c:v>
                      </c:pt>
                      <c:pt idx="37">
                        <c:v>2</c:v>
                      </c:pt>
                      <c:pt idx="38">
                        <c:v>3</c:v>
                      </c:pt>
                      <c:pt idx="39">
                        <c:v>4</c:v>
                      </c:pt>
                      <c:pt idx="40">
                        <c:v>5</c:v>
                      </c:pt>
                      <c:pt idx="41">
                        <c:v>6</c:v>
                      </c:pt>
                      <c:pt idx="42">
                        <c:v>7</c:v>
                      </c:pt>
                      <c:pt idx="43">
                        <c:v>8</c:v>
                      </c:pt>
                      <c:pt idx="44">
                        <c:v>9</c:v>
                      </c:pt>
                      <c:pt idx="45">
                        <c:v>10</c:v>
                      </c:pt>
                      <c:pt idx="46">
                        <c:v>11</c:v>
                      </c:pt>
                      <c:pt idx="47">
                        <c:v>12</c:v>
                      </c:pt>
                      <c:pt idx="48">
                        <c:v>1</c:v>
                      </c:pt>
                      <c:pt idx="49">
                        <c:v>2</c:v>
                      </c:pt>
                      <c:pt idx="50">
                        <c:v>3</c:v>
                      </c:pt>
                      <c:pt idx="51">
                        <c:v>4</c:v>
                      </c:pt>
                      <c:pt idx="52">
                        <c:v>5</c:v>
                      </c:pt>
                      <c:pt idx="53">
                        <c:v>6</c:v>
                      </c:pt>
                      <c:pt idx="54">
                        <c:v>7</c:v>
                      </c:pt>
                      <c:pt idx="55">
                        <c:v>8</c:v>
                      </c:pt>
                      <c:pt idx="56">
                        <c:v>9</c:v>
                      </c:pt>
                      <c:pt idx="57">
                        <c:v>10</c:v>
                      </c:pt>
                      <c:pt idx="58">
                        <c:v>11</c:v>
                      </c:pt>
                      <c:pt idx="59">
                        <c:v>12</c:v>
                      </c:pt>
                      <c:pt idx="60">
                        <c:v>1</c:v>
                      </c:pt>
                      <c:pt idx="61">
                        <c:v>2</c:v>
                      </c:pt>
                      <c:pt idx="62">
                        <c:v>3</c:v>
                      </c:pt>
                      <c:pt idx="63">
                        <c:v>4</c:v>
                      </c:pt>
                      <c:pt idx="64">
                        <c:v>5</c:v>
                      </c:pt>
                      <c:pt idx="65">
                        <c:v>6</c:v>
                      </c:pt>
                      <c:pt idx="66">
                        <c:v>7</c:v>
                      </c:pt>
                      <c:pt idx="67">
                        <c:v>8</c:v>
                      </c:pt>
                      <c:pt idx="68">
                        <c:v>9</c:v>
                      </c:pt>
                      <c:pt idx="69">
                        <c:v>10</c:v>
                      </c:pt>
                      <c:pt idx="70">
                        <c:v>11</c:v>
                      </c:pt>
                      <c:pt idx="71">
                        <c:v>12</c:v>
                      </c:pt>
                      <c:pt idx="72">
                        <c:v>1</c:v>
                      </c:pt>
                      <c:pt idx="73">
                        <c:v>2</c:v>
                      </c:pt>
                      <c:pt idx="74">
                        <c:v>3</c:v>
                      </c:pt>
                      <c:pt idx="75">
                        <c:v>4</c:v>
                      </c:pt>
                      <c:pt idx="76">
                        <c:v>5</c:v>
                      </c:pt>
                      <c:pt idx="77">
                        <c:v>6</c:v>
                      </c:pt>
                      <c:pt idx="78">
                        <c:v>7</c:v>
                      </c:pt>
                      <c:pt idx="79">
                        <c:v>8</c:v>
                      </c:pt>
                      <c:pt idx="80">
                        <c:v>9</c:v>
                      </c:pt>
                      <c:pt idx="81">
                        <c:v>10</c:v>
                      </c:pt>
                      <c:pt idx="82">
                        <c:v>11</c:v>
                      </c:pt>
                      <c:pt idx="83">
                        <c:v>12</c:v>
                      </c:pt>
                      <c:pt idx="84">
                        <c:v>1</c:v>
                      </c:pt>
                      <c:pt idx="85">
                        <c:v>2</c:v>
                      </c:pt>
                      <c:pt idx="86">
                        <c:v>3</c:v>
                      </c:pt>
                      <c:pt idx="87">
                        <c:v>4</c:v>
                      </c:pt>
                      <c:pt idx="88">
                        <c:v>5</c:v>
                      </c:pt>
                      <c:pt idx="89">
                        <c:v>6</c:v>
                      </c:pt>
                      <c:pt idx="90">
                        <c:v>7</c:v>
                      </c:pt>
                      <c:pt idx="91">
                        <c:v>8</c:v>
                      </c:pt>
                      <c:pt idx="92">
                        <c:v>9</c:v>
                      </c:pt>
                      <c:pt idx="93">
                        <c:v>10</c:v>
                      </c:pt>
                      <c:pt idx="94">
                        <c:v>11</c:v>
                      </c:pt>
                      <c:pt idx="95">
                        <c:v>12</c:v>
                      </c:pt>
                      <c:pt idx="96">
                        <c:v>1</c:v>
                      </c:pt>
                      <c:pt idx="97">
                        <c:v>2</c:v>
                      </c:pt>
                      <c:pt idx="98">
                        <c:v>3</c:v>
                      </c:pt>
                      <c:pt idx="99">
                        <c:v>4</c:v>
                      </c:pt>
                      <c:pt idx="100">
                        <c:v>5</c:v>
                      </c:pt>
                      <c:pt idx="101">
                        <c:v>6</c:v>
                      </c:pt>
                      <c:pt idx="102">
                        <c:v>7</c:v>
                      </c:pt>
                      <c:pt idx="103">
                        <c:v>8</c:v>
                      </c:pt>
                      <c:pt idx="104">
                        <c:v>9</c:v>
                      </c:pt>
                      <c:pt idx="105">
                        <c:v>10</c:v>
                      </c:pt>
                      <c:pt idx="106">
                        <c:v>11</c:v>
                      </c:pt>
                      <c:pt idx="107">
                        <c:v>12</c:v>
                      </c:pt>
                      <c:pt idx="108">
                        <c:v>1</c:v>
                      </c:pt>
                      <c:pt idx="109">
                        <c:v>2</c:v>
                      </c:pt>
                      <c:pt idx="110">
                        <c:v>3</c:v>
                      </c:pt>
                      <c:pt idx="111">
                        <c:v>4</c:v>
                      </c:pt>
                      <c:pt idx="112">
                        <c:v>5</c:v>
                      </c:pt>
                      <c:pt idx="113">
                        <c:v>6</c:v>
                      </c:pt>
                      <c:pt idx="114">
                        <c:v>7</c:v>
                      </c:pt>
                      <c:pt idx="115">
                        <c:v>8</c:v>
                      </c:pt>
                      <c:pt idx="116">
                        <c:v>9</c:v>
                      </c:pt>
                      <c:pt idx="117">
                        <c:v>10</c:v>
                      </c:pt>
                      <c:pt idx="118">
                        <c:v>11</c:v>
                      </c:pt>
                      <c:pt idx="119">
                        <c:v>12</c:v>
                      </c:pt>
                      <c:pt idx="120">
                        <c:v>1</c:v>
                      </c:pt>
                      <c:pt idx="121">
                        <c:v>2</c:v>
                      </c:pt>
                      <c:pt idx="122">
                        <c:v>3</c:v>
                      </c:pt>
                      <c:pt idx="123">
                        <c:v>4</c:v>
                      </c:pt>
                      <c:pt idx="124">
                        <c:v>5</c:v>
                      </c:pt>
                      <c:pt idx="125">
                        <c:v>6</c:v>
                      </c:pt>
                      <c:pt idx="126">
                        <c:v>7</c:v>
                      </c:pt>
                      <c:pt idx="127">
                        <c:v>8</c:v>
                      </c:pt>
                      <c:pt idx="128">
                        <c:v>9</c:v>
                      </c:pt>
                      <c:pt idx="129">
                        <c:v>10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2-C797-4CA5-BA01-43067223006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כולל!$D$1</c15:sqref>
                        </c15:formulaRef>
                      </c:ext>
                    </c:extLst>
                    <c:strCache>
                      <c:ptCount val="1"/>
                      <c:pt idx="0">
                        <c:v>private_count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0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כולל!$D$122:$D$259</c15:sqref>
                        </c15:formulaRef>
                      </c:ext>
                    </c:extLst>
                    <c:numCache>
                      <c:formatCode>General</c:formatCode>
                      <c:ptCount val="130"/>
                      <c:pt idx="0">
                        <c:v>798</c:v>
                      </c:pt>
                      <c:pt idx="1">
                        <c:v>669</c:v>
                      </c:pt>
                      <c:pt idx="2">
                        <c:v>811</c:v>
                      </c:pt>
                      <c:pt idx="3">
                        <c:v>507</c:v>
                      </c:pt>
                      <c:pt idx="4">
                        <c:v>762</c:v>
                      </c:pt>
                      <c:pt idx="5">
                        <c:v>731</c:v>
                      </c:pt>
                      <c:pt idx="6">
                        <c:v>741</c:v>
                      </c:pt>
                      <c:pt idx="7">
                        <c:v>764</c:v>
                      </c:pt>
                      <c:pt idx="8">
                        <c:v>710</c:v>
                      </c:pt>
                      <c:pt idx="9">
                        <c:v>591</c:v>
                      </c:pt>
                      <c:pt idx="10">
                        <c:v>753</c:v>
                      </c:pt>
                      <c:pt idx="11">
                        <c:v>807</c:v>
                      </c:pt>
                      <c:pt idx="12">
                        <c:v>803</c:v>
                      </c:pt>
                      <c:pt idx="13">
                        <c:v>809</c:v>
                      </c:pt>
                      <c:pt idx="14">
                        <c:v>813</c:v>
                      </c:pt>
                      <c:pt idx="15">
                        <c:v>679</c:v>
                      </c:pt>
                      <c:pt idx="16">
                        <c:v>814</c:v>
                      </c:pt>
                      <c:pt idx="17">
                        <c:v>721</c:v>
                      </c:pt>
                      <c:pt idx="18">
                        <c:v>1107</c:v>
                      </c:pt>
                      <c:pt idx="19">
                        <c:v>710</c:v>
                      </c:pt>
                      <c:pt idx="20">
                        <c:v>482</c:v>
                      </c:pt>
                      <c:pt idx="21">
                        <c:v>737</c:v>
                      </c:pt>
                      <c:pt idx="22">
                        <c:v>843</c:v>
                      </c:pt>
                      <c:pt idx="23">
                        <c:v>1029</c:v>
                      </c:pt>
                      <c:pt idx="24">
                        <c:v>932</c:v>
                      </c:pt>
                      <c:pt idx="25">
                        <c:v>815</c:v>
                      </c:pt>
                      <c:pt idx="26">
                        <c:v>699</c:v>
                      </c:pt>
                      <c:pt idx="27">
                        <c:v>825</c:v>
                      </c:pt>
                      <c:pt idx="28">
                        <c:v>947</c:v>
                      </c:pt>
                      <c:pt idx="29">
                        <c:v>953</c:v>
                      </c:pt>
                      <c:pt idx="30">
                        <c:v>1151</c:v>
                      </c:pt>
                      <c:pt idx="31">
                        <c:v>859</c:v>
                      </c:pt>
                      <c:pt idx="32">
                        <c:v>486</c:v>
                      </c:pt>
                      <c:pt idx="33">
                        <c:v>1113</c:v>
                      </c:pt>
                      <c:pt idx="34">
                        <c:v>926</c:v>
                      </c:pt>
                      <c:pt idx="35">
                        <c:v>1086</c:v>
                      </c:pt>
                      <c:pt idx="36">
                        <c:v>1109</c:v>
                      </c:pt>
                      <c:pt idx="37">
                        <c:v>1110</c:v>
                      </c:pt>
                      <c:pt idx="38">
                        <c:v>1219</c:v>
                      </c:pt>
                      <c:pt idx="39">
                        <c:v>914</c:v>
                      </c:pt>
                      <c:pt idx="40">
                        <c:v>1037</c:v>
                      </c:pt>
                      <c:pt idx="41">
                        <c:v>1167</c:v>
                      </c:pt>
                      <c:pt idx="42">
                        <c:v>1174</c:v>
                      </c:pt>
                      <c:pt idx="43">
                        <c:v>839</c:v>
                      </c:pt>
                      <c:pt idx="44">
                        <c:v>1006</c:v>
                      </c:pt>
                      <c:pt idx="45">
                        <c:v>828</c:v>
                      </c:pt>
                      <c:pt idx="46">
                        <c:v>1136</c:v>
                      </c:pt>
                      <c:pt idx="47">
                        <c:v>1380</c:v>
                      </c:pt>
                      <c:pt idx="48">
                        <c:v>1248</c:v>
                      </c:pt>
                      <c:pt idx="49">
                        <c:v>1302</c:v>
                      </c:pt>
                      <c:pt idx="50">
                        <c:v>1414</c:v>
                      </c:pt>
                      <c:pt idx="51">
                        <c:v>1066</c:v>
                      </c:pt>
                      <c:pt idx="52">
                        <c:v>1277</c:v>
                      </c:pt>
                      <c:pt idx="53">
                        <c:v>1404</c:v>
                      </c:pt>
                      <c:pt idx="54">
                        <c:v>1442</c:v>
                      </c:pt>
                      <c:pt idx="55">
                        <c:v>1210</c:v>
                      </c:pt>
                      <c:pt idx="56">
                        <c:v>799</c:v>
                      </c:pt>
                      <c:pt idx="57">
                        <c:v>1089</c:v>
                      </c:pt>
                      <c:pt idx="58">
                        <c:v>1421</c:v>
                      </c:pt>
                      <c:pt idx="59">
                        <c:v>1552</c:v>
                      </c:pt>
                      <c:pt idx="60">
                        <c:v>1485</c:v>
                      </c:pt>
                      <c:pt idx="61">
                        <c:v>1529</c:v>
                      </c:pt>
                      <c:pt idx="62">
                        <c:v>1629</c:v>
                      </c:pt>
                      <c:pt idx="63">
                        <c:v>1090</c:v>
                      </c:pt>
                      <c:pt idx="64">
                        <c:v>1505</c:v>
                      </c:pt>
                      <c:pt idx="65">
                        <c:v>1574</c:v>
                      </c:pt>
                      <c:pt idx="66">
                        <c:v>1509</c:v>
                      </c:pt>
                      <c:pt idx="67">
                        <c:v>1569</c:v>
                      </c:pt>
                      <c:pt idx="68">
                        <c:v>1443</c:v>
                      </c:pt>
                      <c:pt idx="69">
                        <c:v>781</c:v>
                      </c:pt>
                      <c:pt idx="70">
                        <c:v>1725</c:v>
                      </c:pt>
                      <c:pt idx="71">
                        <c:v>1696</c:v>
                      </c:pt>
                      <c:pt idx="72">
                        <c:v>1737</c:v>
                      </c:pt>
                      <c:pt idx="73">
                        <c:v>1750</c:v>
                      </c:pt>
                      <c:pt idx="74">
                        <c:v>2046</c:v>
                      </c:pt>
                      <c:pt idx="75">
                        <c:v>1365</c:v>
                      </c:pt>
                      <c:pt idx="76">
                        <c:v>1566</c:v>
                      </c:pt>
                      <c:pt idx="77">
                        <c:v>1737</c:v>
                      </c:pt>
                      <c:pt idx="78">
                        <c:v>1766</c:v>
                      </c:pt>
                      <c:pt idx="79">
                        <c:v>1243</c:v>
                      </c:pt>
                      <c:pt idx="80">
                        <c:v>1318</c:v>
                      </c:pt>
                      <c:pt idx="81">
                        <c:v>1414</c:v>
                      </c:pt>
                      <c:pt idx="82">
                        <c:v>1752</c:v>
                      </c:pt>
                      <c:pt idx="83">
                        <c:v>1706</c:v>
                      </c:pt>
                      <c:pt idx="84">
                        <c:v>1991</c:v>
                      </c:pt>
                      <c:pt idx="85">
                        <c:v>1787</c:v>
                      </c:pt>
                      <c:pt idx="86">
                        <c:v>1753</c:v>
                      </c:pt>
                      <c:pt idx="87">
                        <c:v>1291</c:v>
                      </c:pt>
                      <c:pt idx="88">
                        <c:v>1714</c:v>
                      </c:pt>
                      <c:pt idx="89">
                        <c:v>1626</c:v>
                      </c:pt>
                      <c:pt idx="90">
                        <c:v>1572</c:v>
                      </c:pt>
                      <c:pt idx="91">
                        <c:v>1300</c:v>
                      </c:pt>
                      <c:pt idx="92">
                        <c:v>641</c:v>
                      </c:pt>
                      <c:pt idx="93">
                        <c:v>1449</c:v>
                      </c:pt>
                      <c:pt idx="94">
                        <c:v>1515</c:v>
                      </c:pt>
                      <c:pt idx="95">
                        <c:v>1582</c:v>
                      </c:pt>
                      <c:pt idx="96">
                        <c:v>1638</c:v>
                      </c:pt>
                      <c:pt idx="97">
                        <c:v>1334</c:v>
                      </c:pt>
                      <c:pt idx="98">
                        <c:v>966</c:v>
                      </c:pt>
                      <c:pt idx="99">
                        <c:v>943</c:v>
                      </c:pt>
                      <c:pt idx="100">
                        <c:v>1048</c:v>
                      </c:pt>
                      <c:pt idx="101">
                        <c:v>1128</c:v>
                      </c:pt>
                      <c:pt idx="102">
                        <c:v>1467</c:v>
                      </c:pt>
                      <c:pt idx="103">
                        <c:v>1134</c:v>
                      </c:pt>
                      <c:pt idx="104">
                        <c:v>1258</c:v>
                      </c:pt>
                      <c:pt idx="105">
                        <c:v>945</c:v>
                      </c:pt>
                      <c:pt idx="106">
                        <c:v>1491</c:v>
                      </c:pt>
                      <c:pt idx="107">
                        <c:v>2122</c:v>
                      </c:pt>
                      <c:pt idx="108">
                        <c:v>2141</c:v>
                      </c:pt>
                      <c:pt idx="109">
                        <c:v>2225</c:v>
                      </c:pt>
                      <c:pt idx="110">
                        <c:v>1919</c:v>
                      </c:pt>
                      <c:pt idx="111">
                        <c:v>715</c:v>
                      </c:pt>
                      <c:pt idx="112">
                        <c:v>1329</c:v>
                      </c:pt>
                      <c:pt idx="113">
                        <c:v>2037</c:v>
                      </c:pt>
                      <c:pt idx="114">
                        <c:v>2284</c:v>
                      </c:pt>
                      <c:pt idx="115">
                        <c:v>2091</c:v>
                      </c:pt>
                      <c:pt idx="116">
                        <c:v>1738</c:v>
                      </c:pt>
                      <c:pt idx="117">
                        <c:v>1496</c:v>
                      </c:pt>
                      <c:pt idx="118">
                        <c:v>2111</c:v>
                      </c:pt>
                      <c:pt idx="119">
                        <c:v>2156</c:v>
                      </c:pt>
                      <c:pt idx="120">
                        <c:v>1851</c:v>
                      </c:pt>
                      <c:pt idx="121">
                        <c:v>1657</c:v>
                      </c:pt>
                      <c:pt idx="122">
                        <c:v>1826</c:v>
                      </c:pt>
                      <c:pt idx="123">
                        <c:v>1618</c:v>
                      </c:pt>
                      <c:pt idx="124">
                        <c:v>1668</c:v>
                      </c:pt>
                      <c:pt idx="125">
                        <c:v>2066</c:v>
                      </c:pt>
                      <c:pt idx="126">
                        <c:v>1935</c:v>
                      </c:pt>
                      <c:pt idx="127">
                        <c:v>2091</c:v>
                      </c:pt>
                      <c:pt idx="128">
                        <c:v>1229</c:v>
                      </c:pt>
                      <c:pt idx="129">
                        <c:v>1779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3-C797-4CA5-BA01-43067223006C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כולל!$E$1</c15:sqref>
                        </c15:formulaRef>
                      </c:ext>
                    </c:extLst>
                    <c:strCache>
                      <c:ptCount val="1"/>
                      <c:pt idx="0">
                        <c:v>ממוצע נושים בתיק - חודשי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0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כולל!$E$122:$E$259</c15:sqref>
                        </c15:formulaRef>
                      </c:ext>
                    </c:extLst>
                    <c:numCache>
                      <c:formatCode>General</c:formatCode>
                      <c:ptCount val="130"/>
                      <c:pt idx="0">
                        <c:v>11.529338327091139</c:v>
                      </c:pt>
                      <c:pt idx="1">
                        <c:v>11.291479820627799</c:v>
                      </c:pt>
                      <c:pt idx="2">
                        <c:v>10.87792848335388</c:v>
                      </c:pt>
                      <c:pt idx="3">
                        <c:v>10.934911242603549</c:v>
                      </c:pt>
                      <c:pt idx="4">
                        <c:v>10.598425196850391</c:v>
                      </c:pt>
                      <c:pt idx="5">
                        <c:v>11.040983606557379</c:v>
                      </c:pt>
                      <c:pt idx="6">
                        <c:v>11.0752688172043</c:v>
                      </c:pt>
                      <c:pt idx="7">
                        <c:v>10.27356020942408</c:v>
                      </c:pt>
                      <c:pt idx="8">
                        <c:v>10.846694796061881</c:v>
                      </c:pt>
                      <c:pt idx="9">
                        <c:v>10.689189189189189</c:v>
                      </c:pt>
                      <c:pt idx="10">
                        <c:v>10.8074369189907</c:v>
                      </c:pt>
                      <c:pt idx="11">
                        <c:v>10.31350681536555</c:v>
                      </c:pt>
                      <c:pt idx="12">
                        <c:v>9.8656716417910442</c:v>
                      </c:pt>
                      <c:pt idx="13">
                        <c:v>10.677777777777781</c:v>
                      </c:pt>
                      <c:pt idx="14">
                        <c:v>10.63468634686347</c:v>
                      </c:pt>
                      <c:pt idx="15">
                        <c:v>10.53166421207658</c:v>
                      </c:pt>
                      <c:pt idx="16">
                        <c:v>9.2643818849449211</c:v>
                      </c:pt>
                      <c:pt idx="17">
                        <c:v>10.248962655601661</c:v>
                      </c:pt>
                      <c:pt idx="18">
                        <c:v>10.15585585585586</c:v>
                      </c:pt>
                      <c:pt idx="19">
                        <c:v>9.9451476793248936</c:v>
                      </c:pt>
                      <c:pt idx="20">
                        <c:v>9.4368530020703929</c:v>
                      </c:pt>
                      <c:pt idx="21">
                        <c:v>9.8848238482384829</c:v>
                      </c:pt>
                      <c:pt idx="22">
                        <c:v>9.9703791469194307</c:v>
                      </c:pt>
                      <c:pt idx="23">
                        <c:v>10.17395529640428</c:v>
                      </c:pt>
                      <c:pt idx="24">
                        <c:v>9.881028938906752</c:v>
                      </c:pt>
                      <c:pt idx="25">
                        <c:v>9.7046568627450984</c:v>
                      </c:pt>
                      <c:pt idx="26">
                        <c:v>9.9042857142857148</c:v>
                      </c:pt>
                      <c:pt idx="27">
                        <c:v>8.9381818181818176</c:v>
                      </c:pt>
                      <c:pt idx="28">
                        <c:v>9.9145569620253173</c:v>
                      </c:pt>
                      <c:pt idx="29">
                        <c:v>9.8595387840670856</c:v>
                      </c:pt>
                      <c:pt idx="30">
                        <c:v>9.9270833333333339</c:v>
                      </c:pt>
                      <c:pt idx="31">
                        <c:v>9.70081490104773</c:v>
                      </c:pt>
                      <c:pt idx="32">
                        <c:v>9.5082304526748977</c:v>
                      </c:pt>
                      <c:pt idx="33">
                        <c:v>9.1678635547576306</c:v>
                      </c:pt>
                      <c:pt idx="34">
                        <c:v>9.4557235421166315</c:v>
                      </c:pt>
                      <c:pt idx="35">
                        <c:v>9.4981583793738498</c:v>
                      </c:pt>
                      <c:pt idx="36">
                        <c:v>9.6771866546438225</c:v>
                      </c:pt>
                      <c:pt idx="37">
                        <c:v>9.6081081081081088</c:v>
                      </c:pt>
                      <c:pt idx="38">
                        <c:v>9.2270491803278691</c:v>
                      </c:pt>
                      <c:pt idx="39">
                        <c:v>9.0875273522975935</c:v>
                      </c:pt>
                      <c:pt idx="40">
                        <c:v>8.6557377049180335</c:v>
                      </c:pt>
                      <c:pt idx="41">
                        <c:v>8.8363324764353042</c:v>
                      </c:pt>
                      <c:pt idx="42">
                        <c:v>8.8234295415959245</c:v>
                      </c:pt>
                      <c:pt idx="43">
                        <c:v>9.215219976218787</c:v>
                      </c:pt>
                      <c:pt idx="44">
                        <c:v>8.7202380952380949</c:v>
                      </c:pt>
                      <c:pt idx="45">
                        <c:v>9.2277108433734938</c:v>
                      </c:pt>
                      <c:pt idx="46">
                        <c:v>8.7873462214411244</c:v>
                      </c:pt>
                      <c:pt idx="47">
                        <c:v>9.0282404055032579</c:v>
                      </c:pt>
                      <c:pt idx="48">
                        <c:v>9.6282051282051277</c:v>
                      </c:pt>
                      <c:pt idx="49">
                        <c:v>8.8657975460122707</c:v>
                      </c:pt>
                      <c:pt idx="50">
                        <c:v>8.6661951909476667</c:v>
                      </c:pt>
                      <c:pt idx="51">
                        <c:v>9.6869728209934394</c:v>
                      </c:pt>
                      <c:pt idx="52">
                        <c:v>8.9248826291079819</c:v>
                      </c:pt>
                      <c:pt idx="53">
                        <c:v>8.9551282051282044</c:v>
                      </c:pt>
                      <c:pt idx="54">
                        <c:v>9.2596952908587262</c:v>
                      </c:pt>
                      <c:pt idx="55">
                        <c:v>9.045342126957955</c:v>
                      </c:pt>
                      <c:pt idx="56">
                        <c:v>8.7959949937421769</c:v>
                      </c:pt>
                      <c:pt idx="57">
                        <c:v>9.3930211202938469</c:v>
                      </c:pt>
                      <c:pt idx="58">
                        <c:v>9.2552742616033754</c:v>
                      </c:pt>
                      <c:pt idx="59">
                        <c:v>9.1546391752577314</c:v>
                      </c:pt>
                      <c:pt idx="60">
                        <c:v>9.4546065904505721</c:v>
                      </c:pt>
                      <c:pt idx="61">
                        <c:v>9.2325277596342268</c:v>
                      </c:pt>
                      <c:pt idx="62">
                        <c:v>9.7444852941176467</c:v>
                      </c:pt>
                      <c:pt idx="63">
                        <c:v>9.2218148487626035</c:v>
                      </c:pt>
                      <c:pt idx="64">
                        <c:v>9.0797342192691026</c:v>
                      </c:pt>
                      <c:pt idx="65">
                        <c:v>9.1326984126984119</c:v>
                      </c:pt>
                      <c:pt idx="66">
                        <c:v>9.3061630218687874</c:v>
                      </c:pt>
                      <c:pt idx="67">
                        <c:v>9.1834394904458598</c:v>
                      </c:pt>
                      <c:pt idx="68">
                        <c:v>9.6569847856154905</c:v>
                      </c:pt>
                      <c:pt idx="69">
                        <c:v>8.8186462324393364</c:v>
                      </c:pt>
                      <c:pt idx="70">
                        <c:v>9.1507246376811597</c:v>
                      </c:pt>
                      <c:pt idx="71">
                        <c:v>9.3559222156747204</c:v>
                      </c:pt>
                      <c:pt idx="72">
                        <c:v>8.881980426021876</c:v>
                      </c:pt>
                      <c:pt idx="73">
                        <c:v>8.9708737864077666</c:v>
                      </c:pt>
                      <c:pt idx="74">
                        <c:v>9.1612903225806459</c:v>
                      </c:pt>
                      <c:pt idx="75">
                        <c:v>9.0798534798534796</c:v>
                      </c:pt>
                      <c:pt idx="76">
                        <c:v>9.0898661567877621</c:v>
                      </c:pt>
                      <c:pt idx="77">
                        <c:v>8.6912018401380102</c:v>
                      </c:pt>
                      <c:pt idx="78">
                        <c:v>9.0667420814479645</c:v>
                      </c:pt>
                      <c:pt idx="79">
                        <c:v>8.7375601926163728</c:v>
                      </c:pt>
                      <c:pt idx="80">
                        <c:v>8.8952959028831557</c:v>
                      </c:pt>
                      <c:pt idx="81">
                        <c:v>8.8642149929278649</c:v>
                      </c:pt>
                      <c:pt idx="82">
                        <c:v>9.1012514220705345</c:v>
                      </c:pt>
                      <c:pt idx="83">
                        <c:v>8.9121779859484782</c:v>
                      </c:pt>
                      <c:pt idx="84">
                        <c:v>9.0647590361445776</c:v>
                      </c:pt>
                      <c:pt idx="85">
                        <c:v>8.6111731843575416</c:v>
                      </c:pt>
                      <c:pt idx="86">
                        <c:v>9.0011396011396005</c:v>
                      </c:pt>
                      <c:pt idx="87">
                        <c:v>8.6199690402476783</c:v>
                      </c:pt>
                      <c:pt idx="88">
                        <c:v>8.9416909620991252</c:v>
                      </c:pt>
                      <c:pt idx="89">
                        <c:v>9.0626920712968655</c:v>
                      </c:pt>
                      <c:pt idx="90">
                        <c:v>8.9402415766052137</c:v>
                      </c:pt>
                      <c:pt idx="91">
                        <c:v>9.1767870868562635</c:v>
                      </c:pt>
                      <c:pt idx="92">
                        <c:v>9.3598130841121492</c:v>
                      </c:pt>
                      <c:pt idx="93">
                        <c:v>8.9786354238456241</c:v>
                      </c:pt>
                      <c:pt idx="94">
                        <c:v>9.3311345646437989</c:v>
                      </c:pt>
                      <c:pt idx="95">
                        <c:v>9.5935524652338806</c:v>
                      </c:pt>
                      <c:pt idx="96">
                        <c:v>9.4871794871794872</c:v>
                      </c:pt>
                      <c:pt idx="97">
                        <c:v>9.5928143712574858</c:v>
                      </c:pt>
                      <c:pt idx="98">
                        <c:v>10.74327122153209</c:v>
                      </c:pt>
                      <c:pt idx="99">
                        <c:v>11.208686440677971</c:v>
                      </c:pt>
                      <c:pt idx="100">
                        <c:v>11.050572519083969</c:v>
                      </c:pt>
                      <c:pt idx="101">
                        <c:v>11.215425531914891</c:v>
                      </c:pt>
                      <c:pt idx="102">
                        <c:v>11.094751192910699</c:v>
                      </c:pt>
                      <c:pt idx="103">
                        <c:v>11.23239436619718</c:v>
                      </c:pt>
                      <c:pt idx="104">
                        <c:v>10.84340222575517</c:v>
                      </c:pt>
                      <c:pt idx="105">
                        <c:v>10.86878306878307</c:v>
                      </c:pt>
                      <c:pt idx="106">
                        <c:v>10.74513749161637</c:v>
                      </c:pt>
                      <c:pt idx="107">
                        <c:v>10.468426013195099</c:v>
                      </c:pt>
                      <c:pt idx="108">
                        <c:v>10.672582905184489</c:v>
                      </c:pt>
                      <c:pt idx="109">
                        <c:v>10.8238202247191</c:v>
                      </c:pt>
                      <c:pt idx="110">
                        <c:v>10.10943199583116</c:v>
                      </c:pt>
                      <c:pt idx="111">
                        <c:v>10.304895104895101</c:v>
                      </c:pt>
                      <c:pt idx="112">
                        <c:v>10.400300978179081</c:v>
                      </c:pt>
                      <c:pt idx="113">
                        <c:v>10.18114874815906</c:v>
                      </c:pt>
                      <c:pt idx="114">
                        <c:v>10.08669001751314</c:v>
                      </c:pt>
                      <c:pt idx="115">
                        <c:v>10.337637494021999</c:v>
                      </c:pt>
                      <c:pt idx="116">
                        <c:v>9.7594936708860764</c:v>
                      </c:pt>
                      <c:pt idx="117">
                        <c:v>10.09157754010695</c:v>
                      </c:pt>
                      <c:pt idx="118">
                        <c:v>9.8318332543818094</c:v>
                      </c:pt>
                      <c:pt idx="119">
                        <c:v>9.899814471243042</c:v>
                      </c:pt>
                      <c:pt idx="120">
                        <c:v>10.06861156131821</c:v>
                      </c:pt>
                      <c:pt idx="121">
                        <c:v>9.7266143633071813</c:v>
                      </c:pt>
                      <c:pt idx="122">
                        <c:v>9.8707557502738226</c:v>
                      </c:pt>
                      <c:pt idx="123">
                        <c:v>9.2484548825710746</c:v>
                      </c:pt>
                      <c:pt idx="124">
                        <c:v>10.126498800959229</c:v>
                      </c:pt>
                      <c:pt idx="125">
                        <c:v>9.8586640851887708</c:v>
                      </c:pt>
                      <c:pt idx="126">
                        <c:v>9.2930232558139529</c:v>
                      </c:pt>
                      <c:pt idx="127">
                        <c:v>9.383070301291248</c:v>
                      </c:pt>
                      <c:pt idx="128">
                        <c:v>9.2782750203417415</c:v>
                      </c:pt>
                      <c:pt idx="129">
                        <c:v>9.1399662731871842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4-C797-4CA5-BA01-43067223006C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כולל!$F$1</c15:sqref>
                        </c15:formulaRef>
                      </c:ext>
                    </c:extLst>
                    <c:strCache>
                      <c:ptCount val="1"/>
                      <c:pt idx="0">
                        <c:v>סטיית תקן של נושים בתיק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0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כולל!$F$122:$F$259</c15:sqref>
                        </c15:formulaRef>
                      </c:ext>
                    </c:extLst>
                    <c:numCache>
                      <c:formatCode>General</c:formatCode>
                      <c:ptCount val="130"/>
                      <c:pt idx="0">
                        <c:v>0.8888621264219202</c:v>
                      </c:pt>
                      <c:pt idx="1">
                        <c:v>0.88493301038788352</c:v>
                      </c:pt>
                      <c:pt idx="2">
                        <c:v>0.90857432240055658</c:v>
                      </c:pt>
                      <c:pt idx="3">
                        <c:v>0.90450817697537134</c:v>
                      </c:pt>
                      <c:pt idx="4">
                        <c:v>0.91024984204171655</c:v>
                      </c:pt>
                      <c:pt idx="5">
                        <c:v>0.88730254769303574</c:v>
                      </c:pt>
                      <c:pt idx="6">
                        <c:v>0.91296082340723272</c:v>
                      </c:pt>
                      <c:pt idx="7">
                        <c:v>0.91344421799460995</c:v>
                      </c:pt>
                      <c:pt idx="8">
                        <c:v>0.92410501721306326</c:v>
                      </c:pt>
                      <c:pt idx="9">
                        <c:v>0.94038360094648477</c:v>
                      </c:pt>
                      <c:pt idx="10">
                        <c:v>0.97839464535266119</c:v>
                      </c:pt>
                      <c:pt idx="11">
                        <c:v>0.96165662007961372</c:v>
                      </c:pt>
                      <c:pt idx="12">
                        <c:v>0.93849912831350712</c:v>
                      </c:pt>
                      <c:pt idx="13">
                        <c:v>0.97420028656226765</c:v>
                      </c:pt>
                      <c:pt idx="14">
                        <c:v>0.96022895140461317</c:v>
                      </c:pt>
                      <c:pt idx="15">
                        <c:v>0.92655887315349494</c:v>
                      </c:pt>
                      <c:pt idx="16">
                        <c:v>0.93293120451255795</c:v>
                      </c:pt>
                      <c:pt idx="17">
                        <c:v>0.92868285306559595</c:v>
                      </c:pt>
                      <c:pt idx="18">
                        <c:v>0.89985069200249468</c:v>
                      </c:pt>
                      <c:pt idx="19">
                        <c:v>0.88085715908463935</c:v>
                      </c:pt>
                      <c:pt idx="20">
                        <c:v>0.91613084614728058</c:v>
                      </c:pt>
                      <c:pt idx="21">
                        <c:v>0.88195310408247884</c:v>
                      </c:pt>
                      <c:pt idx="22">
                        <c:v>0.90524992940034787</c:v>
                      </c:pt>
                      <c:pt idx="23">
                        <c:v>0.90584025200310003</c:v>
                      </c:pt>
                      <c:pt idx="24">
                        <c:v>0.91550011554559874</c:v>
                      </c:pt>
                      <c:pt idx="25">
                        <c:v>0.88436198422002177</c:v>
                      </c:pt>
                      <c:pt idx="26">
                        <c:v>0.90246224830559985</c:v>
                      </c:pt>
                      <c:pt idx="27">
                        <c:v>0.9041373523264018</c:v>
                      </c:pt>
                      <c:pt idx="28">
                        <c:v>0.91790435924126956</c:v>
                      </c:pt>
                      <c:pt idx="29">
                        <c:v>0.91092319337627192</c:v>
                      </c:pt>
                      <c:pt idx="30">
                        <c:v>0.87289501411010506</c:v>
                      </c:pt>
                      <c:pt idx="31">
                        <c:v>0.88316161700879903</c:v>
                      </c:pt>
                      <c:pt idx="32">
                        <c:v>0.89545501247059722</c:v>
                      </c:pt>
                      <c:pt idx="33">
                        <c:v>0.93144916222410079</c:v>
                      </c:pt>
                      <c:pt idx="34">
                        <c:v>0.88271618740609981</c:v>
                      </c:pt>
                      <c:pt idx="35">
                        <c:v>0.88441015477144458</c:v>
                      </c:pt>
                      <c:pt idx="36">
                        <c:v>0.89522108662947519</c:v>
                      </c:pt>
                      <c:pt idx="37">
                        <c:v>0.87036874558045152</c:v>
                      </c:pt>
                      <c:pt idx="38">
                        <c:v>0.89983292853038344</c:v>
                      </c:pt>
                      <c:pt idx="39">
                        <c:v>0.89276440195174023</c:v>
                      </c:pt>
                      <c:pt idx="40">
                        <c:v>0.88848161545225146</c:v>
                      </c:pt>
                      <c:pt idx="41">
                        <c:v>0.93946352417603562</c:v>
                      </c:pt>
                      <c:pt idx="42">
                        <c:v>0.91702513009834086</c:v>
                      </c:pt>
                      <c:pt idx="43">
                        <c:v>0.90733250195588278</c:v>
                      </c:pt>
                      <c:pt idx="44">
                        <c:v>0.91337662536113629</c:v>
                      </c:pt>
                      <c:pt idx="45">
                        <c:v>0.90880722911036371</c:v>
                      </c:pt>
                      <c:pt idx="46">
                        <c:v>0.90728603791396611</c:v>
                      </c:pt>
                      <c:pt idx="47">
                        <c:v>0.89360297128403665</c:v>
                      </c:pt>
                      <c:pt idx="48">
                        <c:v>0.93614233155009696</c:v>
                      </c:pt>
                      <c:pt idx="49">
                        <c:v>0.93418189124677864</c:v>
                      </c:pt>
                      <c:pt idx="50">
                        <c:v>0.91597082517962392</c:v>
                      </c:pt>
                      <c:pt idx="51">
                        <c:v>0.89840140333966079</c:v>
                      </c:pt>
                      <c:pt idx="52">
                        <c:v>0.90809244565147729</c:v>
                      </c:pt>
                      <c:pt idx="53">
                        <c:v>0.9003333869307123</c:v>
                      </c:pt>
                      <c:pt idx="54">
                        <c:v>0.89823610984696522</c:v>
                      </c:pt>
                      <c:pt idx="55">
                        <c:v>0.91211099926695083</c:v>
                      </c:pt>
                      <c:pt idx="56">
                        <c:v>0.90235508206710657</c:v>
                      </c:pt>
                      <c:pt idx="57">
                        <c:v>0.89616556242753453</c:v>
                      </c:pt>
                      <c:pt idx="58">
                        <c:v>0.9389286163406696</c:v>
                      </c:pt>
                      <c:pt idx="59">
                        <c:v>0.89188839851101342</c:v>
                      </c:pt>
                      <c:pt idx="60">
                        <c:v>0.95073523410172223</c:v>
                      </c:pt>
                      <c:pt idx="61">
                        <c:v>0.89830552603079672</c:v>
                      </c:pt>
                      <c:pt idx="62">
                        <c:v>0.89900322892935602</c:v>
                      </c:pt>
                      <c:pt idx="63">
                        <c:v>0.90270503783724587</c:v>
                      </c:pt>
                      <c:pt idx="64">
                        <c:v>0.88997259900766268</c:v>
                      </c:pt>
                      <c:pt idx="65">
                        <c:v>0.91077520477133711</c:v>
                      </c:pt>
                      <c:pt idx="66">
                        <c:v>0.90984516371088275</c:v>
                      </c:pt>
                      <c:pt idx="67">
                        <c:v>0.91053805307749769</c:v>
                      </c:pt>
                      <c:pt idx="68">
                        <c:v>0.8989660239736158</c:v>
                      </c:pt>
                      <c:pt idx="69">
                        <c:v>0.89221027080893334</c:v>
                      </c:pt>
                      <c:pt idx="70">
                        <c:v>0.89857458713035732</c:v>
                      </c:pt>
                      <c:pt idx="71">
                        <c:v>0.8810225096017642</c:v>
                      </c:pt>
                      <c:pt idx="72">
                        <c:v>0.92346959144913632</c:v>
                      </c:pt>
                      <c:pt idx="73">
                        <c:v>0.89314684629864149</c:v>
                      </c:pt>
                      <c:pt idx="74">
                        <c:v>0.89011396328672954</c:v>
                      </c:pt>
                      <c:pt idx="75">
                        <c:v>0.87270643087459654</c:v>
                      </c:pt>
                      <c:pt idx="76">
                        <c:v>0.89395299762863423</c:v>
                      </c:pt>
                      <c:pt idx="77">
                        <c:v>0.89746107740926173</c:v>
                      </c:pt>
                      <c:pt idx="78">
                        <c:v>0.90984525463314869</c:v>
                      </c:pt>
                      <c:pt idx="79">
                        <c:v>0.88090680405928889</c:v>
                      </c:pt>
                      <c:pt idx="80">
                        <c:v>0.90092535864891155</c:v>
                      </c:pt>
                      <c:pt idx="81">
                        <c:v>0.90523318133237984</c:v>
                      </c:pt>
                      <c:pt idx="82">
                        <c:v>0.87631637621672132</c:v>
                      </c:pt>
                      <c:pt idx="83">
                        <c:v>0.89147079315388067</c:v>
                      </c:pt>
                      <c:pt idx="84">
                        <c:v>0.9045104790723365</c:v>
                      </c:pt>
                      <c:pt idx="85">
                        <c:v>0.89974100128581247</c:v>
                      </c:pt>
                      <c:pt idx="86">
                        <c:v>0.90205411459298268</c:v>
                      </c:pt>
                      <c:pt idx="87">
                        <c:v>0.91469868921307018</c:v>
                      </c:pt>
                      <c:pt idx="88">
                        <c:v>0.92671918037441903</c:v>
                      </c:pt>
                      <c:pt idx="89">
                        <c:v>0.89746776365034986</c:v>
                      </c:pt>
                      <c:pt idx="90">
                        <c:v>0.88853478163544064</c:v>
                      </c:pt>
                      <c:pt idx="91">
                        <c:v>0.89506916643137513</c:v>
                      </c:pt>
                      <c:pt idx="92">
                        <c:v>0.92435416687715743</c:v>
                      </c:pt>
                      <c:pt idx="93">
                        <c:v>0.8828839341580218</c:v>
                      </c:pt>
                      <c:pt idx="94">
                        <c:v>0.88188033523271825</c:v>
                      </c:pt>
                      <c:pt idx="95">
                        <c:v>0.89089047828917822</c:v>
                      </c:pt>
                      <c:pt idx="96">
                        <c:v>0.88721978906778587</c:v>
                      </c:pt>
                      <c:pt idx="97">
                        <c:v>0.91338373607230428</c:v>
                      </c:pt>
                      <c:pt idx="98">
                        <c:v>0.9077376267923486</c:v>
                      </c:pt>
                      <c:pt idx="99">
                        <c:v>0.8995409194486228</c:v>
                      </c:pt>
                      <c:pt idx="100">
                        <c:v>0.8743359492876881</c:v>
                      </c:pt>
                      <c:pt idx="101">
                        <c:v>0.88187265385847513</c:v>
                      </c:pt>
                      <c:pt idx="102">
                        <c:v>0.89086223159292144</c:v>
                      </c:pt>
                      <c:pt idx="103">
                        <c:v>0.95211800028355809</c:v>
                      </c:pt>
                      <c:pt idx="104">
                        <c:v>0.96077074846938471</c:v>
                      </c:pt>
                      <c:pt idx="105">
                        <c:v>0.98074457575704799</c:v>
                      </c:pt>
                      <c:pt idx="106">
                        <c:v>0.96475504612781049</c:v>
                      </c:pt>
                      <c:pt idx="107">
                        <c:v>0.95855085755682368</c:v>
                      </c:pt>
                      <c:pt idx="108">
                        <c:v>0.96444471576341595</c:v>
                      </c:pt>
                      <c:pt idx="109">
                        <c:v>0.96396390835939161</c:v>
                      </c:pt>
                      <c:pt idx="110">
                        <c:v>0.9632429837895129</c:v>
                      </c:pt>
                      <c:pt idx="111">
                        <c:v>0.98884693465227536</c:v>
                      </c:pt>
                      <c:pt idx="112">
                        <c:v>0.97821257101888504</c:v>
                      </c:pt>
                      <c:pt idx="113">
                        <c:v>0.97250431907708335</c:v>
                      </c:pt>
                      <c:pt idx="114">
                        <c:v>0.99175089288053075</c:v>
                      </c:pt>
                      <c:pt idx="115">
                        <c:v>0.9775786676240672</c:v>
                      </c:pt>
                      <c:pt idx="116">
                        <c:v>0.98484511377946371</c:v>
                      </c:pt>
                      <c:pt idx="117">
                        <c:v>0.98244908938026709</c:v>
                      </c:pt>
                      <c:pt idx="118">
                        <c:v>0.9761918131537678</c:v>
                      </c:pt>
                      <c:pt idx="119">
                        <c:v>1.0037886295903611</c:v>
                      </c:pt>
                      <c:pt idx="120">
                        <c:v>1.009889336960871</c:v>
                      </c:pt>
                      <c:pt idx="121">
                        <c:v>0.98127210067022075</c:v>
                      </c:pt>
                      <c:pt idx="122">
                        <c:v>0.98999480997467904</c:v>
                      </c:pt>
                      <c:pt idx="123">
                        <c:v>0.98919711049742276</c:v>
                      </c:pt>
                      <c:pt idx="124">
                        <c:v>0.99742435576722666</c:v>
                      </c:pt>
                      <c:pt idx="125">
                        <c:v>0.97857909216847661</c:v>
                      </c:pt>
                      <c:pt idx="126">
                        <c:v>0.97251664468234922</c:v>
                      </c:pt>
                      <c:pt idx="127">
                        <c:v>0.99225639485453887</c:v>
                      </c:pt>
                      <c:pt idx="128">
                        <c:v>0.97723577310885201</c:v>
                      </c:pt>
                      <c:pt idx="129">
                        <c:v>1.0044751143997599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5-C797-4CA5-BA01-43067223006C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כולל!$G$1</c15:sqref>
                        </c15:formulaRef>
                      </c:ext>
                    </c:extLst>
                    <c:strCache>
                      <c:ptCount val="1"/>
                      <c:pt idx="0">
                        <c:v>ממוצע נושים פיננסים בתיק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0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כולל!$G$122:$G$259</c15:sqref>
                        </c15:formulaRef>
                      </c:ext>
                    </c:extLst>
                    <c:numCache>
                      <c:formatCode>General</c:formatCode>
                      <c:ptCount val="130"/>
                      <c:pt idx="0">
                        <c:v>1.3445692883895131</c:v>
                      </c:pt>
                      <c:pt idx="1">
                        <c:v>1.4319880418535129</c:v>
                      </c:pt>
                      <c:pt idx="2">
                        <c:v>1.4944512946979041</c:v>
                      </c:pt>
                      <c:pt idx="3">
                        <c:v>1.2130177514792899</c:v>
                      </c:pt>
                      <c:pt idx="4">
                        <c:v>1.161417322834646</c:v>
                      </c:pt>
                      <c:pt idx="5">
                        <c:v>1.2896174863387979</c:v>
                      </c:pt>
                      <c:pt idx="6">
                        <c:v>1.248655913978495</c:v>
                      </c:pt>
                      <c:pt idx="7">
                        <c:v>1.141361256544503</c:v>
                      </c:pt>
                      <c:pt idx="8">
                        <c:v>1.1265822784810131</c:v>
                      </c:pt>
                      <c:pt idx="9">
                        <c:v>1.3310810810810809</c:v>
                      </c:pt>
                      <c:pt idx="10">
                        <c:v>1.2656042496679949</c:v>
                      </c:pt>
                      <c:pt idx="11">
                        <c:v>1.252788104089219</c:v>
                      </c:pt>
                      <c:pt idx="12">
                        <c:v>1.4340796019900499</c:v>
                      </c:pt>
                      <c:pt idx="13">
                        <c:v>1.2419753086419749</c:v>
                      </c:pt>
                      <c:pt idx="14">
                        <c:v>1.3886838868388689</c:v>
                      </c:pt>
                      <c:pt idx="15">
                        <c:v>1.257731958762887</c:v>
                      </c:pt>
                      <c:pt idx="16">
                        <c:v>1.194614443084455</c:v>
                      </c:pt>
                      <c:pt idx="17">
                        <c:v>1.6307053941908709</c:v>
                      </c:pt>
                      <c:pt idx="18">
                        <c:v>1.546846846846847</c:v>
                      </c:pt>
                      <c:pt idx="19">
                        <c:v>1.589310829817159</c:v>
                      </c:pt>
                      <c:pt idx="20">
                        <c:v>1.633540372670808</c:v>
                      </c:pt>
                      <c:pt idx="21">
                        <c:v>1.5582655826558269</c:v>
                      </c:pt>
                      <c:pt idx="22">
                        <c:v>1.580568720379147</c:v>
                      </c:pt>
                      <c:pt idx="23">
                        <c:v>1.656948493683188</c:v>
                      </c:pt>
                      <c:pt idx="24">
                        <c:v>1.643086816720257</c:v>
                      </c:pt>
                      <c:pt idx="25">
                        <c:v>1.626225490196078</c:v>
                      </c:pt>
                      <c:pt idx="26">
                        <c:v>1.6885714285714291</c:v>
                      </c:pt>
                      <c:pt idx="27">
                        <c:v>1.581818181818182</c:v>
                      </c:pt>
                      <c:pt idx="28">
                        <c:v>1.6508438818565401</c:v>
                      </c:pt>
                      <c:pt idx="29">
                        <c:v>1.683438155136268</c:v>
                      </c:pt>
                      <c:pt idx="30">
                        <c:v>1.671006944444444</c:v>
                      </c:pt>
                      <c:pt idx="31">
                        <c:v>1.5646100116414441</c:v>
                      </c:pt>
                      <c:pt idx="32">
                        <c:v>1.617283950617284</c:v>
                      </c:pt>
                      <c:pt idx="33">
                        <c:v>1.5089766606822259</c:v>
                      </c:pt>
                      <c:pt idx="34">
                        <c:v>1.693304535637149</c:v>
                      </c:pt>
                      <c:pt idx="35">
                        <c:v>1.624309392265193</c:v>
                      </c:pt>
                      <c:pt idx="36">
                        <c:v>1.675383228133454</c:v>
                      </c:pt>
                      <c:pt idx="37">
                        <c:v>1.6612612612612609</c:v>
                      </c:pt>
                      <c:pt idx="38">
                        <c:v>1.69016393442623</c:v>
                      </c:pt>
                      <c:pt idx="39">
                        <c:v>1.63129102844639</c:v>
                      </c:pt>
                      <c:pt idx="40">
                        <c:v>1.756991321118611</c:v>
                      </c:pt>
                      <c:pt idx="41">
                        <c:v>1.5175664095972581</c:v>
                      </c:pt>
                      <c:pt idx="42">
                        <c:v>1.6205432937181661</c:v>
                      </c:pt>
                      <c:pt idx="43">
                        <c:v>1.61474435196195</c:v>
                      </c:pt>
                      <c:pt idx="44">
                        <c:v>1.524801587301587</c:v>
                      </c:pt>
                      <c:pt idx="45">
                        <c:v>1.6277108433734939</c:v>
                      </c:pt>
                      <c:pt idx="46">
                        <c:v>1.6669595782073809</c:v>
                      </c:pt>
                      <c:pt idx="47">
                        <c:v>1.55394641564084</c:v>
                      </c:pt>
                      <c:pt idx="48">
                        <c:v>1.7483974358974359</c:v>
                      </c:pt>
                      <c:pt idx="49">
                        <c:v>1.5851226993865031</c:v>
                      </c:pt>
                      <c:pt idx="50">
                        <c:v>1.5601131541725599</c:v>
                      </c:pt>
                      <c:pt idx="51">
                        <c:v>1.6925960637300841</c:v>
                      </c:pt>
                      <c:pt idx="52">
                        <c:v>1.607198748043819</c:v>
                      </c:pt>
                      <c:pt idx="53">
                        <c:v>1.5591168091168091</c:v>
                      </c:pt>
                      <c:pt idx="54">
                        <c:v>1.725761772853186</c:v>
                      </c:pt>
                      <c:pt idx="55">
                        <c:v>1.6281945589447651</c:v>
                      </c:pt>
                      <c:pt idx="56">
                        <c:v>1.6082603254067589</c:v>
                      </c:pt>
                      <c:pt idx="57">
                        <c:v>1.5766758494031221</c:v>
                      </c:pt>
                      <c:pt idx="58">
                        <c:v>1.6139240506329109</c:v>
                      </c:pt>
                      <c:pt idx="59">
                        <c:v>1.6759020618556699</c:v>
                      </c:pt>
                      <c:pt idx="60">
                        <c:v>1.689979825151311</c:v>
                      </c:pt>
                      <c:pt idx="61">
                        <c:v>1.6146309601567601</c:v>
                      </c:pt>
                      <c:pt idx="62">
                        <c:v>1.6881127450980391</c:v>
                      </c:pt>
                      <c:pt idx="63">
                        <c:v>1.575618698441797</c:v>
                      </c:pt>
                      <c:pt idx="64">
                        <c:v>1.520265780730897</c:v>
                      </c:pt>
                      <c:pt idx="65">
                        <c:v>1.6838095238095241</c:v>
                      </c:pt>
                      <c:pt idx="66">
                        <c:v>1.624917163684559</c:v>
                      </c:pt>
                      <c:pt idx="67">
                        <c:v>1.555414012738854</c:v>
                      </c:pt>
                      <c:pt idx="68">
                        <c:v>1.6327800829875521</c:v>
                      </c:pt>
                      <c:pt idx="69">
                        <c:v>1.4674329501915711</c:v>
                      </c:pt>
                      <c:pt idx="70">
                        <c:v>1.4417391304347831</c:v>
                      </c:pt>
                      <c:pt idx="71">
                        <c:v>1.5356511490866229</c:v>
                      </c:pt>
                      <c:pt idx="72">
                        <c:v>1.5267702936096721</c:v>
                      </c:pt>
                      <c:pt idx="73">
                        <c:v>1.5037121644774409</c:v>
                      </c:pt>
                      <c:pt idx="74">
                        <c:v>1.475073313782991</c:v>
                      </c:pt>
                      <c:pt idx="75">
                        <c:v>1.4483516483516481</c:v>
                      </c:pt>
                      <c:pt idx="76">
                        <c:v>1.589547482472913</c:v>
                      </c:pt>
                      <c:pt idx="77">
                        <c:v>1.5342150661299601</c:v>
                      </c:pt>
                      <c:pt idx="78">
                        <c:v>1.5039592760181</c:v>
                      </c:pt>
                      <c:pt idx="79">
                        <c:v>1.446227929373997</c:v>
                      </c:pt>
                      <c:pt idx="80">
                        <c:v>1.464339908952959</c:v>
                      </c:pt>
                      <c:pt idx="81">
                        <c:v>1.458981612446959</c:v>
                      </c:pt>
                      <c:pt idx="82">
                        <c:v>1.564277588168373</c:v>
                      </c:pt>
                      <c:pt idx="83">
                        <c:v>1.501170960187354</c:v>
                      </c:pt>
                      <c:pt idx="84">
                        <c:v>1.5517068273092369</c:v>
                      </c:pt>
                      <c:pt idx="85">
                        <c:v>1.435754189944134</c:v>
                      </c:pt>
                      <c:pt idx="86">
                        <c:v>1.5350427350427349</c:v>
                      </c:pt>
                      <c:pt idx="87">
                        <c:v>1.5750773993808049</c:v>
                      </c:pt>
                      <c:pt idx="88">
                        <c:v>1.610495626822158</c:v>
                      </c:pt>
                      <c:pt idx="89">
                        <c:v>1.5986478180700681</c:v>
                      </c:pt>
                      <c:pt idx="90">
                        <c:v>1.6039415130324219</c:v>
                      </c:pt>
                      <c:pt idx="91">
                        <c:v>1.5826287471176019</c:v>
                      </c:pt>
                      <c:pt idx="92">
                        <c:v>1.780373831775701</c:v>
                      </c:pt>
                      <c:pt idx="93">
                        <c:v>1.6657477601654029</c:v>
                      </c:pt>
                      <c:pt idx="94">
                        <c:v>1.7612137203166229</c:v>
                      </c:pt>
                      <c:pt idx="95">
                        <c:v>1.847029077117573</c:v>
                      </c:pt>
                      <c:pt idx="96">
                        <c:v>1.815018315018315</c:v>
                      </c:pt>
                      <c:pt idx="97">
                        <c:v>1.9543413173652699</c:v>
                      </c:pt>
                      <c:pt idx="98">
                        <c:v>2.5403726708074532</c:v>
                      </c:pt>
                      <c:pt idx="99">
                        <c:v>2.7012711864406782</c:v>
                      </c:pt>
                      <c:pt idx="100">
                        <c:v>2.7223282442748089</c:v>
                      </c:pt>
                      <c:pt idx="101">
                        <c:v>2.8501773049645389</c:v>
                      </c:pt>
                      <c:pt idx="102">
                        <c:v>2.6428084526244029</c:v>
                      </c:pt>
                      <c:pt idx="103">
                        <c:v>2.7359154929577469</c:v>
                      </c:pt>
                      <c:pt idx="104">
                        <c:v>2.4904610492845789</c:v>
                      </c:pt>
                      <c:pt idx="105">
                        <c:v>2.661375661375661</c:v>
                      </c:pt>
                      <c:pt idx="106">
                        <c:v>2.71830985915493</c:v>
                      </c:pt>
                      <c:pt idx="107">
                        <c:v>2.4655984919886902</c:v>
                      </c:pt>
                      <c:pt idx="108">
                        <c:v>2.5646893974778142</c:v>
                      </c:pt>
                      <c:pt idx="109">
                        <c:v>2.3865168539325841</c:v>
                      </c:pt>
                      <c:pt idx="110">
                        <c:v>2.3840541948931739</c:v>
                      </c:pt>
                      <c:pt idx="111">
                        <c:v>2.244755244755245</c:v>
                      </c:pt>
                      <c:pt idx="112">
                        <c:v>2.5831452219714071</c:v>
                      </c:pt>
                      <c:pt idx="113">
                        <c:v>2.4953362788414339</c:v>
                      </c:pt>
                      <c:pt idx="114">
                        <c:v>2.331436077057794</c:v>
                      </c:pt>
                      <c:pt idx="115">
                        <c:v>2.3663318986131041</c:v>
                      </c:pt>
                      <c:pt idx="116">
                        <c:v>2.2681242807825091</c:v>
                      </c:pt>
                      <c:pt idx="117">
                        <c:v>2.231951871657754</c:v>
                      </c:pt>
                      <c:pt idx="118">
                        <c:v>2.1994315490288958</c:v>
                      </c:pt>
                      <c:pt idx="119">
                        <c:v>2.2300556586270872</c:v>
                      </c:pt>
                      <c:pt idx="120">
                        <c:v>2.1847649918962722</c:v>
                      </c:pt>
                      <c:pt idx="121">
                        <c:v>2.045262522631262</c:v>
                      </c:pt>
                      <c:pt idx="122">
                        <c:v>2.0657174151150048</c:v>
                      </c:pt>
                      <c:pt idx="123">
                        <c:v>1.949320148331273</c:v>
                      </c:pt>
                      <c:pt idx="124">
                        <c:v>2.1348920863309351</c:v>
                      </c:pt>
                      <c:pt idx="125">
                        <c:v>2.029525653436592</c:v>
                      </c:pt>
                      <c:pt idx="126">
                        <c:v>1.9116279069767439</c:v>
                      </c:pt>
                      <c:pt idx="127">
                        <c:v>1.8015303682448589</c:v>
                      </c:pt>
                      <c:pt idx="128">
                        <c:v>1.771358828315704</c:v>
                      </c:pt>
                      <c:pt idx="129">
                        <c:v>1.774030354131535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6-C797-4CA5-BA01-43067223006C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כולל!$H$1</c15:sqref>
                        </c15:formulaRef>
                      </c:ext>
                    </c:extLst>
                    <c:strCache>
                      <c:ptCount val="1"/>
                      <c:pt idx="0">
                        <c:v>ממוצע נושים פרטיים בתיק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0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כולל!$H$122:$H$259</c15:sqref>
                        </c15:formulaRef>
                      </c:ext>
                    </c:extLst>
                    <c:numCache>
                      <c:formatCode>General</c:formatCode>
                      <c:ptCount val="130"/>
                      <c:pt idx="0">
                        <c:v>9.702871410736579</c:v>
                      </c:pt>
                      <c:pt idx="1">
                        <c:v>9.3228699551569498</c:v>
                      </c:pt>
                      <c:pt idx="2">
                        <c:v>9.018495684340321</c:v>
                      </c:pt>
                      <c:pt idx="3">
                        <c:v>9.1183431952662719</c:v>
                      </c:pt>
                      <c:pt idx="4">
                        <c:v>8.8517060367454068</c:v>
                      </c:pt>
                      <c:pt idx="5">
                        <c:v>9.2909836065573774</c:v>
                      </c:pt>
                      <c:pt idx="6">
                        <c:v>9.396505376344086</c:v>
                      </c:pt>
                      <c:pt idx="7">
                        <c:v>8.6767015706806276</c:v>
                      </c:pt>
                      <c:pt idx="8">
                        <c:v>8.9873417721518987</c:v>
                      </c:pt>
                      <c:pt idx="9">
                        <c:v>8.8429054054054053</c:v>
                      </c:pt>
                      <c:pt idx="10">
                        <c:v>8.7968127490039834</c:v>
                      </c:pt>
                      <c:pt idx="11">
                        <c:v>8.0285006195786863</c:v>
                      </c:pt>
                      <c:pt idx="12">
                        <c:v>7.5845771144278604</c:v>
                      </c:pt>
                      <c:pt idx="13">
                        <c:v>8.2037037037037042</c:v>
                      </c:pt>
                      <c:pt idx="14">
                        <c:v>8.1599015990159902</c:v>
                      </c:pt>
                      <c:pt idx="15">
                        <c:v>7.8159057437407951</c:v>
                      </c:pt>
                      <c:pt idx="16">
                        <c:v>6.777233782129743</c:v>
                      </c:pt>
                      <c:pt idx="17">
                        <c:v>7.2710926694329183</c:v>
                      </c:pt>
                      <c:pt idx="18">
                        <c:v>6.9216216216216218</c:v>
                      </c:pt>
                      <c:pt idx="19">
                        <c:v>6.9535864978902957</c:v>
                      </c:pt>
                      <c:pt idx="20">
                        <c:v>6.2339544513457561</c:v>
                      </c:pt>
                      <c:pt idx="21">
                        <c:v>6.5962059620596207</c:v>
                      </c:pt>
                      <c:pt idx="22">
                        <c:v>6.5983412322274884</c:v>
                      </c:pt>
                      <c:pt idx="23">
                        <c:v>6.4557823129251704</c:v>
                      </c:pt>
                      <c:pt idx="24">
                        <c:v>6.430868167202572</c:v>
                      </c:pt>
                      <c:pt idx="25">
                        <c:v>5.8664215686274508</c:v>
                      </c:pt>
                      <c:pt idx="26">
                        <c:v>5.9185714285714282</c:v>
                      </c:pt>
                      <c:pt idx="27">
                        <c:v>5.0569696969696967</c:v>
                      </c:pt>
                      <c:pt idx="28">
                        <c:v>5.9208860759493671</c:v>
                      </c:pt>
                      <c:pt idx="29">
                        <c:v>5.7180293501048221</c:v>
                      </c:pt>
                      <c:pt idx="30">
                        <c:v>5.903645833333333</c:v>
                      </c:pt>
                      <c:pt idx="31">
                        <c:v>5.7217694994179276</c:v>
                      </c:pt>
                      <c:pt idx="32">
                        <c:v>5.3086419753086416</c:v>
                      </c:pt>
                      <c:pt idx="33">
                        <c:v>4.572710951526032</c:v>
                      </c:pt>
                      <c:pt idx="34">
                        <c:v>4.7289416846652266</c:v>
                      </c:pt>
                      <c:pt idx="35">
                        <c:v>4.5488029465930024</c:v>
                      </c:pt>
                      <c:pt idx="36">
                        <c:v>4.7348963029756526</c:v>
                      </c:pt>
                      <c:pt idx="37">
                        <c:v>4.2684684684684688</c:v>
                      </c:pt>
                      <c:pt idx="38">
                        <c:v>3.6877049180327872</c:v>
                      </c:pt>
                      <c:pt idx="39">
                        <c:v>3.3818380743982499</c:v>
                      </c:pt>
                      <c:pt idx="40">
                        <c:v>2.964320154291225</c:v>
                      </c:pt>
                      <c:pt idx="41">
                        <c:v>3.1516709511568122</c:v>
                      </c:pt>
                      <c:pt idx="42">
                        <c:v>3.113752122241086</c:v>
                      </c:pt>
                      <c:pt idx="43">
                        <c:v>3.8501783590963141</c:v>
                      </c:pt>
                      <c:pt idx="44">
                        <c:v>3.4990079365079358</c:v>
                      </c:pt>
                      <c:pt idx="45">
                        <c:v>3.4144578313253011</c:v>
                      </c:pt>
                      <c:pt idx="46">
                        <c:v>2.9666080843585241</c:v>
                      </c:pt>
                      <c:pt idx="47">
                        <c:v>2.9551049963794349</c:v>
                      </c:pt>
                      <c:pt idx="48">
                        <c:v>3.3557692307692308</c:v>
                      </c:pt>
                      <c:pt idx="49">
                        <c:v>2.9585889570552149</c:v>
                      </c:pt>
                      <c:pt idx="50">
                        <c:v>2.8741159830268739</c:v>
                      </c:pt>
                      <c:pt idx="51">
                        <c:v>3.7881911902530461</c:v>
                      </c:pt>
                      <c:pt idx="52">
                        <c:v>3.2449139280125201</c:v>
                      </c:pt>
                      <c:pt idx="53">
                        <c:v>3.3091168091168091</c:v>
                      </c:pt>
                      <c:pt idx="54">
                        <c:v>3.338642659279778</c:v>
                      </c:pt>
                      <c:pt idx="55">
                        <c:v>3.4674361088211052</c:v>
                      </c:pt>
                      <c:pt idx="56">
                        <c:v>3</c:v>
                      </c:pt>
                      <c:pt idx="57">
                        <c:v>3.5243342516069789</c:v>
                      </c:pt>
                      <c:pt idx="58">
                        <c:v>3.5232067510548521</c:v>
                      </c:pt>
                      <c:pt idx="59">
                        <c:v>2.775773195876289</c:v>
                      </c:pt>
                      <c:pt idx="60">
                        <c:v>3.3241425689307329</c:v>
                      </c:pt>
                      <c:pt idx="61">
                        <c:v>2.984323971260614</c:v>
                      </c:pt>
                      <c:pt idx="62">
                        <c:v>3.346813725490196</c:v>
                      </c:pt>
                      <c:pt idx="63">
                        <c:v>2.989000916590284</c:v>
                      </c:pt>
                      <c:pt idx="64">
                        <c:v>2.975415282392027</c:v>
                      </c:pt>
                      <c:pt idx="65">
                        <c:v>3.127619047619048</c:v>
                      </c:pt>
                      <c:pt idx="66">
                        <c:v>3.2968853545394299</c:v>
                      </c:pt>
                      <c:pt idx="67">
                        <c:v>3.19171974522293</c:v>
                      </c:pt>
                      <c:pt idx="68">
                        <c:v>3.4391424619640389</c:v>
                      </c:pt>
                      <c:pt idx="69">
                        <c:v>3.0715197956577271</c:v>
                      </c:pt>
                      <c:pt idx="70">
                        <c:v>3.2678260869565219</c:v>
                      </c:pt>
                      <c:pt idx="71">
                        <c:v>3.144961697112552</c:v>
                      </c:pt>
                      <c:pt idx="72">
                        <c:v>2.7098445595854921</c:v>
                      </c:pt>
                      <c:pt idx="73">
                        <c:v>2.640205596801827</c:v>
                      </c:pt>
                      <c:pt idx="74">
                        <c:v>2.834799608993158</c:v>
                      </c:pt>
                      <c:pt idx="75">
                        <c:v>2.6388278388278388</c:v>
                      </c:pt>
                      <c:pt idx="76">
                        <c:v>2.6743148502230718</c:v>
                      </c:pt>
                      <c:pt idx="77">
                        <c:v>2.4542840713053482</c:v>
                      </c:pt>
                      <c:pt idx="78">
                        <c:v>2.8438914027149318</c:v>
                      </c:pt>
                      <c:pt idx="79">
                        <c:v>2.9036918138041732</c:v>
                      </c:pt>
                      <c:pt idx="80">
                        <c:v>2.767830045523521</c:v>
                      </c:pt>
                      <c:pt idx="81">
                        <c:v>2.4922206506364919</c:v>
                      </c:pt>
                      <c:pt idx="82">
                        <c:v>2.592150170648464</c:v>
                      </c:pt>
                      <c:pt idx="83">
                        <c:v>2.6563231850117099</c:v>
                      </c:pt>
                      <c:pt idx="84">
                        <c:v>2.623995983935743</c:v>
                      </c:pt>
                      <c:pt idx="85">
                        <c:v>2.2955307262569828</c:v>
                      </c:pt>
                      <c:pt idx="86">
                        <c:v>2.4928774928774931</c:v>
                      </c:pt>
                      <c:pt idx="87">
                        <c:v>2.3328173374613002</c:v>
                      </c:pt>
                      <c:pt idx="88">
                        <c:v>2.5790087463556848</c:v>
                      </c:pt>
                      <c:pt idx="89">
                        <c:v>2.3687768899815609</c:v>
                      </c:pt>
                      <c:pt idx="90">
                        <c:v>2.3324856961220601</c:v>
                      </c:pt>
                      <c:pt idx="91">
                        <c:v>2.734050730207533</c:v>
                      </c:pt>
                      <c:pt idx="92">
                        <c:v>2.5685358255451711</c:v>
                      </c:pt>
                      <c:pt idx="93">
                        <c:v>2.341833218470021</c:v>
                      </c:pt>
                      <c:pt idx="94">
                        <c:v>2.5883905013192612</c:v>
                      </c:pt>
                      <c:pt idx="95">
                        <c:v>2.4608091024020231</c:v>
                      </c:pt>
                      <c:pt idx="96">
                        <c:v>2.4212454212454211</c:v>
                      </c:pt>
                      <c:pt idx="97">
                        <c:v>2.6968562874251498</c:v>
                      </c:pt>
                      <c:pt idx="98">
                        <c:v>3.6832298136645969</c:v>
                      </c:pt>
                      <c:pt idx="99">
                        <c:v>3.5911016949152539</c:v>
                      </c:pt>
                      <c:pt idx="100">
                        <c:v>3.4408396946564892</c:v>
                      </c:pt>
                      <c:pt idx="101">
                        <c:v>3.4521276595744679</c:v>
                      </c:pt>
                      <c:pt idx="102">
                        <c:v>3.4744376278118612</c:v>
                      </c:pt>
                      <c:pt idx="103">
                        <c:v>3.35387323943662</c:v>
                      </c:pt>
                      <c:pt idx="104">
                        <c:v>3.3903020667726551</c:v>
                      </c:pt>
                      <c:pt idx="105">
                        <c:v>3.518518518518519</c:v>
                      </c:pt>
                      <c:pt idx="106">
                        <c:v>3.371562709590878</c:v>
                      </c:pt>
                      <c:pt idx="107">
                        <c:v>2.929311969839774</c:v>
                      </c:pt>
                      <c:pt idx="108">
                        <c:v>3.1317141522652969</c:v>
                      </c:pt>
                      <c:pt idx="109">
                        <c:v>3.1658426966292139</c:v>
                      </c:pt>
                      <c:pt idx="110">
                        <c:v>2.829598749348619</c:v>
                      </c:pt>
                      <c:pt idx="111">
                        <c:v>3.186013986013986</c:v>
                      </c:pt>
                      <c:pt idx="112">
                        <c:v>3.1203912716328071</c:v>
                      </c:pt>
                      <c:pt idx="113">
                        <c:v>3.0819833087874331</c:v>
                      </c:pt>
                      <c:pt idx="114">
                        <c:v>2.738178633975481</c:v>
                      </c:pt>
                      <c:pt idx="115">
                        <c:v>3.000478240076518</c:v>
                      </c:pt>
                      <c:pt idx="116">
                        <c:v>2.834867663981588</c:v>
                      </c:pt>
                      <c:pt idx="117">
                        <c:v>2.9973262032085559</c:v>
                      </c:pt>
                      <c:pt idx="118">
                        <c:v>2.709142586451919</c:v>
                      </c:pt>
                      <c:pt idx="119">
                        <c:v>2.8566790352504641</c:v>
                      </c:pt>
                      <c:pt idx="120">
                        <c:v>2.8406266882766071</c:v>
                      </c:pt>
                      <c:pt idx="121">
                        <c:v>3</c:v>
                      </c:pt>
                      <c:pt idx="122">
                        <c:v>2.8773274917853229</c:v>
                      </c:pt>
                      <c:pt idx="123">
                        <c:v>2.5265760197775031</c:v>
                      </c:pt>
                      <c:pt idx="124">
                        <c:v>2.7565947242206241</c:v>
                      </c:pt>
                      <c:pt idx="125">
                        <c:v>2.773475314617619</c:v>
                      </c:pt>
                      <c:pt idx="126">
                        <c:v>2.4227390180878552</c:v>
                      </c:pt>
                      <c:pt idx="127">
                        <c:v>2.7824007651841218</c:v>
                      </c:pt>
                      <c:pt idx="128">
                        <c:v>2.4816924328722538</c:v>
                      </c:pt>
                      <c:pt idx="129">
                        <c:v>2.6402473299606521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7-C797-4CA5-BA01-43067223006C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כולל!$I$1</c15:sqref>
                        </c15:formulaRef>
                      </c:ext>
                    </c:extLst>
                    <c:strCache>
                      <c:ptCount val="1"/>
                      <c:pt idx="0">
                        <c:v>ממוצע סוגי נושים בתיק  - חודשי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0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כולל!$I$122:$I$259</c15:sqref>
                        </c15:formulaRef>
                      </c:ext>
                    </c:extLst>
                    <c:numCache>
                      <c:formatCode>General</c:formatCode>
                      <c:ptCount val="130"/>
                      <c:pt idx="0">
                        <c:v>2.452380952380953</c:v>
                      </c:pt>
                      <c:pt idx="1">
                        <c:v>2.514200298953662</c:v>
                      </c:pt>
                      <c:pt idx="2">
                        <c:v>2.4907521578298399</c:v>
                      </c:pt>
                      <c:pt idx="3">
                        <c:v>2.4260355029585798</c:v>
                      </c:pt>
                      <c:pt idx="4">
                        <c:v>2.4278215223097108</c:v>
                      </c:pt>
                      <c:pt idx="5">
                        <c:v>2.495212038303694</c:v>
                      </c:pt>
                      <c:pt idx="6">
                        <c:v>2.4224021592442639</c:v>
                      </c:pt>
                      <c:pt idx="7">
                        <c:v>2.3835078534031409</c:v>
                      </c:pt>
                      <c:pt idx="8">
                        <c:v>2.507042253521127</c:v>
                      </c:pt>
                      <c:pt idx="9">
                        <c:v>2.5008460236886632</c:v>
                      </c:pt>
                      <c:pt idx="10">
                        <c:v>2.6055776892430278</c:v>
                      </c:pt>
                      <c:pt idx="11">
                        <c:v>2.6133828996282529</c:v>
                      </c:pt>
                      <c:pt idx="12">
                        <c:v>2.682440846824409</c:v>
                      </c:pt>
                      <c:pt idx="13">
                        <c:v>2.7663782447466012</c:v>
                      </c:pt>
                      <c:pt idx="14">
                        <c:v>2.7945879458794591</c:v>
                      </c:pt>
                      <c:pt idx="15">
                        <c:v>2.849779086892489</c:v>
                      </c:pt>
                      <c:pt idx="16">
                        <c:v>2.8550368550368548</c:v>
                      </c:pt>
                      <c:pt idx="17">
                        <c:v>2.993065187239945</c:v>
                      </c:pt>
                      <c:pt idx="18">
                        <c:v>3.0198735320686541</c:v>
                      </c:pt>
                      <c:pt idx="19">
                        <c:v>3.0366197183098591</c:v>
                      </c:pt>
                      <c:pt idx="20">
                        <c:v>3.0248962655601659</c:v>
                      </c:pt>
                      <c:pt idx="21">
                        <c:v>3.0583446404341932</c:v>
                      </c:pt>
                      <c:pt idx="22">
                        <c:v>3</c:v>
                      </c:pt>
                      <c:pt idx="23">
                        <c:v>3.038872691933916</c:v>
                      </c:pt>
                      <c:pt idx="24">
                        <c:v>3.0257510729613739</c:v>
                      </c:pt>
                      <c:pt idx="25">
                        <c:v>3.0822085889570552</c:v>
                      </c:pt>
                      <c:pt idx="26">
                        <c:v>3.0243204577968532</c:v>
                      </c:pt>
                      <c:pt idx="27">
                        <c:v>2.9854545454545449</c:v>
                      </c:pt>
                      <c:pt idx="28">
                        <c:v>3.0042238648363249</c:v>
                      </c:pt>
                      <c:pt idx="29">
                        <c:v>3.073452256033578</c:v>
                      </c:pt>
                      <c:pt idx="30">
                        <c:v>3.0529973935708079</c:v>
                      </c:pt>
                      <c:pt idx="31">
                        <c:v>3.067520372526193</c:v>
                      </c:pt>
                      <c:pt idx="32">
                        <c:v>3.0432098765432101</c:v>
                      </c:pt>
                      <c:pt idx="33">
                        <c:v>3.020664869721474</c:v>
                      </c:pt>
                      <c:pt idx="34">
                        <c:v>3.069114470842333</c:v>
                      </c:pt>
                      <c:pt idx="35">
                        <c:v>3.0580110497237571</c:v>
                      </c:pt>
                      <c:pt idx="36">
                        <c:v>3.0703336339044189</c:v>
                      </c:pt>
                      <c:pt idx="37">
                        <c:v>3.0792792792792789</c:v>
                      </c:pt>
                      <c:pt idx="38">
                        <c:v>3.0623461853978671</c:v>
                      </c:pt>
                      <c:pt idx="39">
                        <c:v>2.9726477024070022</c:v>
                      </c:pt>
                      <c:pt idx="40">
                        <c:v>2.9942140790742529</c:v>
                      </c:pt>
                      <c:pt idx="41">
                        <c:v>2.948586118251928</c:v>
                      </c:pt>
                      <c:pt idx="42">
                        <c:v>2.9608177172061332</c:v>
                      </c:pt>
                      <c:pt idx="43">
                        <c:v>2.9654350417163289</c:v>
                      </c:pt>
                      <c:pt idx="44">
                        <c:v>2.9662027833001989</c:v>
                      </c:pt>
                      <c:pt idx="45">
                        <c:v>2.96256038647343</c:v>
                      </c:pt>
                      <c:pt idx="46">
                        <c:v>2.972711267605634</c:v>
                      </c:pt>
                      <c:pt idx="47">
                        <c:v>2.9789855072463771</c:v>
                      </c:pt>
                      <c:pt idx="48">
                        <c:v>2.9975961538461542</c:v>
                      </c:pt>
                      <c:pt idx="49">
                        <c:v>2.967741935483871</c:v>
                      </c:pt>
                      <c:pt idx="50">
                        <c:v>2.9349363507779351</c:v>
                      </c:pt>
                      <c:pt idx="51">
                        <c:v>3.0150093808630389</c:v>
                      </c:pt>
                      <c:pt idx="52">
                        <c:v>2.9765074393108848</c:v>
                      </c:pt>
                      <c:pt idx="53">
                        <c:v>3.0021367521367521</c:v>
                      </c:pt>
                      <c:pt idx="54">
                        <c:v>2.9937586685159499</c:v>
                      </c:pt>
                      <c:pt idx="55">
                        <c:v>3.0157024793388429</c:v>
                      </c:pt>
                      <c:pt idx="56">
                        <c:v>2.9186483103879848</c:v>
                      </c:pt>
                      <c:pt idx="57">
                        <c:v>2.9981634527089072</c:v>
                      </c:pt>
                      <c:pt idx="58">
                        <c:v>2.9971850809289231</c:v>
                      </c:pt>
                      <c:pt idx="59">
                        <c:v>2.998711340206186</c:v>
                      </c:pt>
                      <c:pt idx="60">
                        <c:v>2.9919191919191919</c:v>
                      </c:pt>
                      <c:pt idx="61">
                        <c:v>2.97514715500327</c:v>
                      </c:pt>
                      <c:pt idx="62">
                        <c:v>3.0147329650092081</c:v>
                      </c:pt>
                      <c:pt idx="63">
                        <c:v>2.972477064220183</c:v>
                      </c:pt>
                      <c:pt idx="64">
                        <c:v>3.0006644518272432</c:v>
                      </c:pt>
                      <c:pt idx="65">
                        <c:v>2.9466327827191869</c:v>
                      </c:pt>
                      <c:pt idx="66">
                        <c:v>2.9774685222001329</c:v>
                      </c:pt>
                      <c:pt idx="67">
                        <c:v>2.977692797960485</c:v>
                      </c:pt>
                      <c:pt idx="68">
                        <c:v>3.023562023562024</c:v>
                      </c:pt>
                      <c:pt idx="69">
                        <c:v>2.924455825864277</c:v>
                      </c:pt>
                      <c:pt idx="70">
                        <c:v>2.9605797101449269</c:v>
                      </c:pt>
                      <c:pt idx="71">
                        <c:v>2.9658018867924532</c:v>
                      </c:pt>
                      <c:pt idx="72">
                        <c:v>2.9504893494530799</c:v>
                      </c:pt>
                      <c:pt idx="73">
                        <c:v>2.9508571428571431</c:v>
                      </c:pt>
                      <c:pt idx="74">
                        <c:v>2.9833822091886608</c:v>
                      </c:pt>
                      <c:pt idx="75">
                        <c:v>2.9684981684981691</c:v>
                      </c:pt>
                      <c:pt idx="76">
                        <c:v>2.9878671775223502</c:v>
                      </c:pt>
                      <c:pt idx="77">
                        <c:v>2.9170984455958551</c:v>
                      </c:pt>
                      <c:pt idx="78">
                        <c:v>2.9705549263873161</c:v>
                      </c:pt>
                      <c:pt idx="79">
                        <c:v>2.9380530973451329</c:v>
                      </c:pt>
                      <c:pt idx="80">
                        <c:v>2.8899848254931708</c:v>
                      </c:pt>
                      <c:pt idx="81">
                        <c:v>2.9165487977369171</c:v>
                      </c:pt>
                      <c:pt idx="82">
                        <c:v>2.9332191780821919</c:v>
                      </c:pt>
                      <c:pt idx="83">
                        <c:v>2.9343493552168818</c:v>
                      </c:pt>
                      <c:pt idx="84">
                        <c:v>2.9206428930185839</c:v>
                      </c:pt>
                      <c:pt idx="85">
                        <c:v>2.8813654168998322</c:v>
                      </c:pt>
                      <c:pt idx="86">
                        <c:v>2.883628066172276</c:v>
                      </c:pt>
                      <c:pt idx="87">
                        <c:v>2.9124709527498069</c:v>
                      </c:pt>
                      <c:pt idx="88">
                        <c:v>2.9119019836639439</c:v>
                      </c:pt>
                      <c:pt idx="89">
                        <c:v>2.8936039360393599</c:v>
                      </c:pt>
                      <c:pt idx="90">
                        <c:v>2.910305343511451</c:v>
                      </c:pt>
                      <c:pt idx="91">
                        <c:v>2.9330769230769231</c:v>
                      </c:pt>
                      <c:pt idx="92">
                        <c:v>2.973478939157566</c:v>
                      </c:pt>
                      <c:pt idx="93">
                        <c:v>2.9233954451345761</c:v>
                      </c:pt>
                      <c:pt idx="94">
                        <c:v>2.9273927392739272</c:v>
                      </c:pt>
                      <c:pt idx="95">
                        <c:v>3.002528445006321</c:v>
                      </c:pt>
                      <c:pt idx="96">
                        <c:v>2.9725274725274731</c:v>
                      </c:pt>
                      <c:pt idx="97">
                        <c:v>3.0367316341829089</c:v>
                      </c:pt>
                      <c:pt idx="98">
                        <c:v>3.125258799171843</c:v>
                      </c:pt>
                      <c:pt idx="99">
                        <c:v>3.1537645811240722</c:v>
                      </c:pt>
                      <c:pt idx="100">
                        <c:v>3.1803435114503822</c:v>
                      </c:pt>
                      <c:pt idx="101">
                        <c:v>3.1640070921985819</c:v>
                      </c:pt>
                      <c:pt idx="102">
                        <c:v>3.1063394683026591</c:v>
                      </c:pt>
                      <c:pt idx="103">
                        <c:v>3.0352733686067022</c:v>
                      </c:pt>
                      <c:pt idx="104">
                        <c:v>2.9833068362480128</c:v>
                      </c:pt>
                      <c:pt idx="105">
                        <c:v>3.016931216931217</c:v>
                      </c:pt>
                      <c:pt idx="106">
                        <c:v>2.985244802146211</c:v>
                      </c:pt>
                      <c:pt idx="107">
                        <c:v>2.9599434495758721</c:v>
                      </c:pt>
                      <c:pt idx="108">
                        <c:v>2.9448855674918262</c:v>
                      </c:pt>
                      <c:pt idx="109">
                        <c:v>2.9582022471910112</c:v>
                      </c:pt>
                      <c:pt idx="110">
                        <c:v>2.8936946326211568</c:v>
                      </c:pt>
                      <c:pt idx="111">
                        <c:v>2.9034965034965041</c:v>
                      </c:pt>
                      <c:pt idx="112">
                        <c:v>2.923250564334086</c:v>
                      </c:pt>
                      <c:pt idx="113">
                        <c:v>2.9351988217967602</c:v>
                      </c:pt>
                      <c:pt idx="114">
                        <c:v>2.9163747810858149</c:v>
                      </c:pt>
                      <c:pt idx="115">
                        <c:v>2.925394548063128</c:v>
                      </c:pt>
                      <c:pt idx="116">
                        <c:v>2.8883774453394708</c:v>
                      </c:pt>
                      <c:pt idx="117">
                        <c:v>2.899064171122995</c:v>
                      </c:pt>
                      <c:pt idx="118">
                        <c:v>2.8924680246328749</c:v>
                      </c:pt>
                      <c:pt idx="119">
                        <c:v>2.912337662337662</c:v>
                      </c:pt>
                      <c:pt idx="120">
                        <c:v>2.8503511615343058</c:v>
                      </c:pt>
                      <c:pt idx="121">
                        <c:v>2.8738684369342189</c:v>
                      </c:pt>
                      <c:pt idx="122">
                        <c:v>2.8773274917853229</c:v>
                      </c:pt>
                      <c:pt idx="123">
                        <c:v>2.8368355995055619</c:v>
                      </c:pt>
                      <c:pt idx="124">
                        <c:v>2.8063549160671459</c:v>
                      </c:pt>
                      <c:pt idx="125">
                        <c:v>2.8494675701839309</c:v>
                      </c:pt>
                      <c:pt idx="126">
                        <c:v>2.775710594315246</c:v>
                      </c:pt>
                      <c:pt idx="127">
                        <c:v>2.7919655667144911</c:v>
                      </c:pt>
                      <c:pt idx="128">
                        <c:v>2.7746135069161921</c:v>
                      </c:pt>
                      <c:pt idx="129">
                        <c:v>2.7183811129848232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8-C797-4CA5-BA01-43067223006C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כולל!$J$1</c15:sqref>
                        </c15:formulaRef>
                      </c:ext>
                    </c:extLst>
                    <c:strCache>
                      <c:ptCount val="1"/>
                      <c:pt idx="0">
                        <c:v>שיעור התיקים שהתנהלו בבית משפט - אומדן 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0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כולל!$J$122:$J$259</c15:sqref>
                        </c15:formulaRef>
                      </c:ext>
                    </c:extLst>
                    <c:numCache>
                      <c:formatCode>General</c:formatCode>
                      <c:ptCount val="130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1</c:v>
                      </c:pt>
                      <c:pt idx="23">
                        <c:v>1</c:v>
                      </c:pt>
                      <c:pt idx="24">
                        <c:v>0.69863013698630139</c:v>
                      </c:pt>
                      <c:pt idx="25">
                        <c:v>0.69119420989143543</c:v>
                      </c:pt>
                      <c:pt idx="26">
                        <c:v>0.7344632768361582</c:v>
                      </c:pt>
                      <c:pt idx="27">
                        <c:v>0.69538834951456308</c:v>
                      </c:pt>
                      <c:pt idx="28">
                        <c:v>0.70073761854583771</c:v>
                      </c:pt>
                      <c:pt idx="29">
                        <c:v>0.73160621761658029</c:v>
                      </c:pt>
                      <c:pt idx="30">
                        <c:v>0.71958584987057805</c:v>
                      </c:pt>
                      <c:pt idx="31">
                        <c:v>0.68114285714285727</c:v>
                      </c:pt>
                      <c:pt idx="32">
                        <c:v>0.71227364185110664</c:v>
                      </c:pt>
                      <c:pt idx="33">
                        <c:v>0.69842657342657333</c:v>
                      </c:pt>
                      <c:pt idx="34">
                        <c:v>0.71323529411764708</c:v>
                      </c:pt>
                      <c:pt idx="35">
                        <c:v>0.71610555050045488</c:v>
                      </c:pt>
                      <c:pt idx="36">
                        <c:v>0.70766488413547224</c:v>
                      </c:pt>
                      <c:pt idx="37">
                        <c:v>0.70115967885816233</c:v>
                      </c:pt>
                      <c:pt idx="38">
                        <c:v>0.69756097560975605</c:v>
                      </c:pt>
                      <c:pt idx="39">
                        <c:v>0.72568306010928962</c:v>
                      </c:pt>
                      <c:pt idx="40">
                        <c:v>0.70576923076923082</c:v>
                      </c:pt>
                      <c:pt idx="41">
                        <c:v>0.67512690355329952</c:v>
                      </c:pt>
                      <c:pt idx="42">
                        <c:v>0.69656328583403182</c:v>
                      </c:pt>
                      <c:pt idx="43">
                        <c:v>0.66509433962264142</c:v>
                      </c:pt>
                      <c:pt idx="44">
                        <c:v>0.66796875</c:v>
                      </c:pt>
                      <c:pt idx="45">
                        <c:v>0.69668246445497628</c:v>
                      </c:pt>
                      <c:pt idx="46">
                        <c:v>0.6871750433275563</c:v>
                      </c:pt>
                      <c:pt idx="47">
                        <c:v>0.70809659090909083</c:v>
                      </c:pt>
                      <c:pt idx="48">
                        <c:v>0.69952681388012627</c:v>
                      </c:pt>
                      <c:pt idx="49">
                        <c:v>0.69710806697108074</c:v>
                      </c:pt>
                      <c:pt idx="50">
                        <c:v>0.68365921787709505</c:v>
                      </c:pt>
                      <c:pt idx="51">
                        <c:v>0.70250231696014831</c:v>
                      </c:pt>
                      <c:pt idx="52">
                        <c:v>0.71128404669260692</c:v>
                      </c:pt>
                      <c:pt idx="53">
                        <c:v>0.70014245014245002</c:v>
                      </c:pt>
                      <c:pt idx="54">
                        <c:v>0.72720994475138112</c:v>
                      </c:pt>
                      <c:pt idx="55">
                        <c:v>0.70189925681255161</c:v>
                      </c:pt>
                      <c:pt idx="56">
                        <c:v>0.71410579345088165</c:v>
                      </c:pt>
                      <c:pt idx="57">
                        <c:v>0.70967741935483875</c:v>
                      </c:pt>
                      <c:pt idx="58">
                        <c:v>0.72619047619047628</c:v>
                      </c:pt>
                      <c:pt idx="59">
                        <c:v>0.740167633784655</c:v>
                      </c:pt>
                      <c:pt idx="60">
                        <c:v>0.72929292929292933</c:v>
                      </c:pt>
                      <c:pt idx="61">
                        <c:v>0.72346002621231986</c:v>
                      </c:pt>
                      <c:pt idx="62">
                        <c:v>0.74183610597658656</c:v>
                      </c:pt>
                      <c:pt idx="63">
                        <c:v>0.74408014571948999</c:v>
                      </c:pt>
                      <c:pt idx="64">
                        <c:v>0.71827242524916945</c:v>
                      </c:pt>
                      <c:pt idx="65">
                        <c:v>0.73414477898782837</c:v>
                      </c:pt>
                      <c:pt idx="66">
                        <c:v>0.71883289124668437</c:v>
                      </c:pt>
                      <c:pt idx="67">
                        <c:v>0.70610687022900764</c:v>
                      </c:pt>
                      <c:pt idx="68">
                        <c:v>0.74429854872149281</c:v>
                      </c:pt>
                      <c:pt idx="69">
                        <c:v>0.70411985018726586</c:v>
                      </c:pt>
                      <c:pt idx="70">
                        <c:v>0.72563805104408352</c:v>
                      </c:pt>
                      <c:pt idx="71">
                        <c:v>0.75440658049353704</c:v>
                      </c:pt>
                      <c:pt idx="72">
                        <c:v>0.75630733944954132</c:v>
                      </c:pt>
                      <c:pt idx="73">
                        <c:v>0.74230330672748002</c:v>
                      </c:pt>
                      <c:pt idx="74">
                        <c:v>0.72407045009784743</c:v>
                      </c:pt>
                      <c:pt idx="75">
                        <c:v>0.73299195318215071</c:v>
                      </c:pt>
                      <c:pt idx="76">
                        <c:v>0.75730622617534937</c:v>
                      </c:pt>
                      <c:pt idx="77">
                        <c:v>0.74112256586483394</c:v>
                      </c:pt>
                      <c:pt idx="78">
                        <c:v>0.73666288308740069</c:v>
                      </c:pt>
                      <c:pt idx="79">
                        <c:v>0.73621103117505993</c:v>
                      </c:pt>
                      <c:pt idx="80">
                        <c:v>0.74074074074074081</c:v>
                      </c:pt>
                      <c:pt idx="81">
                        <c:v>0.73602264685067231</c:v>
                      </c:pt>
                      <c:pt idx="82">
                        <c:v>0.73371428571428576</c:v>
                      </c:pt>
                      <c:pt idx="83">
                        <c:v>0.74601299468399285</c:v>
                      </c:pt>
                      <c:pt idx="84">
                        <c:v>0.75365239294710329</c:v>
                      </c:pt>
                      <c:pt idx="85">
                        <c:v>0.7366946778711484</c:v>
                      </c:pt>
                      <c:pt idx="86">
                        <c:v>0.74712643678160928</c:v>
                      </c:pt>
                      <c:pt idx="87">
                        <c:v>0.76299212598425203</c:v>
                      </c:pt>
                      <c:pt idx="88">
                        <c:v>0.74466824644549767</c:v>
                      </c:pt>
                      <c:pt idx="89">
                        <c:v>0.7334570191713049</c:v>
                      </c:pt>
                      <c:pt idx="90">
                        <c:v>0.7554417413572343</c:v>
                      </c:pt>
                      <c:pt idx="91">
                        <c:v>0.74883720930232567</c:v>
                      </c:pt>
                      <c:pt idx="92">
                        <c:v>0.78003120124804992</c:v>
                      </c:pt>
                      <c:pt idx="93">
                        <c:v>0.76548364648573419</c:v>
                      </c:pt>
                      <c:pt idx="94">
                        <c:v>0.75298013245033113</c:v>
                      </c:pt>
                      <c:pt idx="95">
                        <c:v>0.77558804831532102</c:v>
                      </c:pt>
                      <c:pt idx="96">
                        <c:v>0.78430160692212614</c:v>
                      </c:pt>
                      <c:pt idx="97">
                        <c:v>0.76605504587155959</c:v>
                      </c:pt>
                      <c:pt idx="98">
                        <c:v>0.81148429035752978</c:v>
                      </c:pt>
                      <c:pt idx="99">
                        <c:v>0.79092920353982299</c:v>
                      </c:pt>
                      <c:pt idx="100">
                        <c:v>0.78665318503538928</c:v>
                      </c:pt>
                      <c:pt idx="101">
                        <c:v>0.7981220657276995</c:v>
                      </c:pt>
                      <c:pt idx="102">
                        <c:v>0.78749058025621699</c:v>
                      </c:pt>
                      <c:pt idx="103">
                        <c:v>0.78997867803837951</c:v>
                      </c:pt>
                      <c:pt idx="104">
                        <c:v>0.81868743047830927</c:v>
                      </c:pt>
                      <c:pt idx="105">
                        <c:v>0.92307692307692313</c:v>
                      </c:pt>
                      <c:pt idx="106">
                        <c:v>0.89273049645390068</c:v>
                      </c:pt>
                      <c:pt idx="107">
                        <c:v>0.88363171355498726</c:v>
                      </c:pt>
                      <c:pt idx="108">
                        <c:v>0.87744458930899605</c:v>
                      </c:pt>
                      <c:pt idx="109">
                        <c:v>0.87578814627994961</c:v>
                      </c:pt>
                      <c:pt idx="110">
                        <c:v>0.87776928953399547</c:v>
                      </c:pt>
                      <c:pt idx="111">
                        <c:v>0.86128364389233958</c:v>
                      </c:pt>
                      <c:pt idx="112">
                        <c:v>0.86253934942287513</c:v>
                      </c:pt>
                      <c:pt idx="113">
                        <c:v>0.84518828451882844</c:v>
                      </c:pt>
                      <c:pt idx="114">
                        <c:v>0.81707317073170727</c:v>
                      </c:pt>
                      <c:pt idx="115">
                        <c:v>0.81462708182476462</c:v>
                      </c:pt>
                      <c:pt idx="116">
                        <c:v>0.72072072072072069</c:v>
                      </c:pt>
                      <c:pt idx="117">
                        <c:v>0.71458998935037277</c:v>
                      </c:pt>
                      <c:pt idx="118">
                        <c:v>0.64224137931034486</c:v>
                      </c:pt>
                      <c:pt idx="119">
                        <c:v>0.54827175208581647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9-C797-4CA5-BA01-43067223006C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כולל!$K$1</c15:sqref>
                        </c15:formulaRef>
                      </c:ext>
                    </c:extLst>
                    <c:strCache>
                      <c:ptCount val="1"/>
                      <c:pt idx="0">
                        <c:v>שיעור התיקים שהתנהלו ברשות האכיפה והגביה- חודשי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0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כולל!$K$122:$K$259</c15:sqref>
                        </c15:formulaRef>
                      </c:ext>
                    </c:extLst>
                    <c:numCache>
                      <c:formatCode>General</c:formatCode>
                      <c:ptCount val="13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0.30136986301369861</c:v>
                      </c:pt>
                      <c:pt idx="25">
                        <c:v>0.30880579010856452</c:v>
                      </c:pt>
                      <c:pt idx="26">
                        <c:v>0.2655367231638418</c:v>
                      </c:pt>
                      <c:pt idx="27">
                        <c:v>0.30461165048543692</c:v>
                      </c:pt>
                      <c:pt idx="28">
                        <c:v>0.29926238145416229</c:v>
                      </c:pt>
                      <c:pt idx="29">
                        <c:v>0.26839378238341971</c:v>
                      </c:pt>
                      <c:pt idx="30">
                        <c:v>0.28041415012942189</c:v>
                      </c:pt>
                      <c:pt idx="31">
                        <c:v>0.31885714285714278</c:v>
                      </c:pt>
                      <c:pt idx="32">
                        <c:v>0.28772635814889341</c:v>
                      </c:pt>
                      <c:pt idx="33">
                        <c:v>0.30157342657342662</c:v>
                      </c:pt>
                      <c:pt idx="34">
                        <c:v>0.28676470588235292</c:v>
                      </c:pt>
                      <c:pt idx="35">
                        <c:v>0.28389444949954512</c:v>
                      </c:pt>
                      <c:pt idx="36">
                        <c:v>0.29233511586452771</c:v>
                      </c:pt>
                      <c:pt idx="37">
                        <c:v>0.29884032114183767</c:v>
                      </c:pt>
                      <c:pt idx="38">
                        <c:v>0.30243902439024389</c:v>
                      </c:pt>
                      <c:pt idx="39">
                        <c:v>0.27431693989071038</c:v>
                      </c:pt>
                      <c:pt idx="40">
                        <c:v>0.29423076923076918</c:v>
                      </c:pt>
                      <c:pt idx="41">
                        <c:v>0.32487309644670048</c:v>
                      </c:pt>
                      <c:pt idx="42">
                        <c:v>0.30343671416596812</c:v>
                      </c:pt>
                      <c:pt idx="43">
                        <c:v>0.33490566037735853</c:v>
                      </c:pt>
                      <c:pt idx="44">
                        <c:v>0.33203125</c:v>
                      </c:pt>
                      <c:pt idx="45">
                        <c:v>0.30331753554502372</c:v>
                      </c:pt>
                      <c:pt idx="46">
                        <c:v>0.3128249566724437</c:v>
                      </c:pt>
                      <c:pt idx="47">
                        <c:v>0.29190340909090912</c:v>
                      </c:pt>
                      <c:pt idx="48">
                        <c:v>0.30047318611987378</c:v>
                      </c:pt>
                      <c:pt idx="49">
                        <c:v>0.30289193302891931</c:v>
                      </c:pt>
                      <c:pt idx="50">
                        <c:v>0.31634078212290501</c:v>
                      </c:pt>
                      <c:pt idx="51">
                        <c:v>0.29749768303985169</c:v>
                      </c:pt>
                      <c:pt idx="52">
                        <c:v>0.28871595330739303</c:v>
                      </c:pt>
                      <c:pt idx="53">
                        <c:v>0.29985754985754992</c:v>
                      </c:pt>
                      <c:pt idx="54">
                        <c:v>0.27279005524861882</c:v>
                      </c:pt>
                      <c:pt idx="55">
                        <c:v>0.29810074318744839</c:v>
                      </c:pt>
                      <c:pt idx="56">
                        <c:v>0.2858942065491184</c:v>
                      </c:pt>
                      <c:pt idx="57">
                        <c:v>0.29032258064516131</c:v>
                      </c:pt>
                      <c:pt idx="58">
                        <c:v>0.27380952380952378</c:v>
                      </c:pt>
                      <c:pt idx="59">
                        <c:v>0.259832366215345</c:v>
                      </c:pt>
                      <c:pt idx="60">
                        <c:v>0.27070707070707067</c:v>
                      </c:pt>
                      <c:pt idx="61">
                        <c:v>0.27653997378768019</c:v>
                      </c:pt>
                      <c:pt idx="62">
                        <c:v>0.25816389402341339</c:v>
                      </c:pt>
                      <c:pt idx="63">
                        <c:v>0.25591985428051001</c:v>
                      </c:pt>
                      <c:pt idx="64">
                        <c:v>0.2817275747508306</c:v>
                      </c:pt>
                      <c:pt idx="65">
                        <c:v>0.26585522101217168</c:v>
                      </c:pt>
                      <c:pt idx="66">
                        <c:v>0.28116710875331558</c:v>
                      </c:pt>
                      <c:pt idx="67">
                        <c:v>0.29389312977099241</c:v>
                      </c:pt>
                      <c:pt idx="68">
                        <c:v>0.25570145127850719</c:v>
                      </c:pt>
                      <c:pt idx="69">
                        <c:v>0.29588014981273408</c:v>
                      </c:pt>
                      <c:pt idx="70">
                        <c:v>0.27436194895591648</c:v>
                      </c:pt>
                      <c:pt idx="71">
                        <c:v>0.24559341950646299</c:v>
                      </c:pt>
                      <c:pt idx="72">
                        <c:v>0.24369266055045871</c:v>
                      </c:pt>
                      <c:pt idx="73">
                        <c:v>0.25769669327251993</c:v>
                      </c:pt>
                      <c:pt idx="74">
                        <c:v>0.27592954990215263</c:v>
                      </c:pt>
                      <c:pt idx="75">
                        <c:v>0.26700804681784929</c:v>
                      </c:pt>
                      <c:pt idx="76">
                        <c:v>0.2426937738246506</c:v>
                      </c:pt>
                      <c:pt idx="77">
                        <c:v>0.25887743413516612</c:v>
                      </c:pt>
                      <c:pt idx="78">
                        <c:v>0.26333711691259931</c:v>
                      </c:pt>
                      <c:pt idx="79">
                        <c:v>0.26378896882494007</c:v>
                      </c:pt>
                      <c:pt idx="80">
                        <c:v>0.25925925925925919</c:v>
                      </c:pt>
                      <c:pt idx="81">
                        <c:v>0.26397735314932769</c:v>
                      </c:pt>
                      <c:pt idx="82">
                        <c:v>0.26628571428571429</c:v>
                      </c:pt>
                      <c:pt idx="83">
                        <c:v>0.2539870053160071</c:v>
                      </c:pt>
                      <c:pt idx="84">
                        <c:v>0.24634760705289671</c:v>
                      </c:pt>
                      <c:pt idx="85">
                        <c:v>0.2633053221288516</c:v>
                      </c:pt>
                      <c:pt idx="86">
                        <c:v>0.25287356321839077</c:v>
                      </c:pt>
                      <c:pt idx="87">
                        <c:v>0.23700787401574799</c:v>
                      </c:pt>
                      <c:pt idx="88">
                        <c:v>0.25533175355450238</c:v>
                      </c:pt>
                      <c:pt idx="89">
                        <c:v>0.2665429808286951</c:v>
                      </c:pt>
                      <c:pt idx="90">
                        <c:v>0.2445582586427657</c:v>
                      </c:pt>
                      <c:pt idx="91">
                        <c:v>0.25116279069767439</c:v>
                      </c:pt>
                      <c:pt idx="92">
                        <c:v>0.21996879875195011</c:v>
                      </c:pt>
                      <c:pt idx="93">
                        <c:v>0.23451635351426581</c:v>
                      </c:pt>
                      <c:pt idx="94">
                        <c:v>0.2470198675496689</c:v>
                      </c:pt>
                      <c:pt idx="95">
                        <c:v>0.22441195168467901</c:v>
                      </c:pt>
                      <c:pt idx="96">
                        <c:v>0.21569839307787389</c:v>
                      </c:pt>
                      <c:pt idx="97">
                        <c:v>0.23394495412844041</c:v>
                      </c:pt>
                      <c:pt idx="98">
                        <c:v>0.18851570964247019</c:v>
                      </c:pt>
                      <c:pt idx="99">
                        <c:v>0.20907079646017701</c:v>
                      </c:pt>
                      <c:pt idx="100">
                        <c:v>0.21334681496461069</c:v>
                      </c:pt>
                      <c:pt idx="101">
                        <c:v>0.2018779342723005</c:v>
                      </c:pt>
                      <c:pt idx="102">
                        <c:v>0.21250941974378301</c:v>
                      </c:pt>
                      <c:pt idx="103">
                        <c:v>0.21002132196162049</c:v>
                      </c:pt>
                      <c:pt idx="104">
                        <c:v>0.2332695984703633</c:v>
                      </c:pt>
                      <c:pt idx="105">
                        <c:v>7.6923076923076872E-2</c:v>
                      </c:pt>
                      <c:pt idx="106">
                        <c:v>0.10726950354609932</c:v>
                      </c:pt>
                      <c:pt idx="107">
                        <c:v>0.11636828644501274</c:v>
                      </c:pt>
                      <c:pt idx="108">
                        <c:v>0.12255541069100395</c:v>
                      </c:pt>
                      <c:pt idx="109">
                        <c:v>0.12421185372005039</c:v>
                      </c:pt>
                      <c:pt idx="110">
                        <c:v>0.12223071046600453</c:v>
                      </c:pt>
                      <c:pt idx="111">
                        <c:v>0.13871635610766042</c:v>
                      </c:pt>
                      <c:pt idx="112">
                        <c:v>0.13746065057712487</c:v>
                      </c:pt>
                      <c:pt idx="113">
                        <c:v>0.15481171548117156</c:v>
                      </c:pt>
                      <c:pt idx="114">
                        <c:v>0.18292682926829273</c:v>
                      </c:pt>
                      <c:pt idx="115">
                        <c:v>0.18537291817523538</c:v>
                      </c:pt>
                      <c:pt idx="116">
                        <c:v>0.27927927927927931</c:v>
                      </c:pt>
                      <c:pt idx="117">
                        <c:v>0.28541001064962723</c:v>
                      </c:pt>
                      <c:pt idx="118">
                        <c:v>0.35775862068965514</c:v>
                      </c:pt>
                      <c:pt idx="119">
                        <c:v>0.45172824791418353</c:v>
                      </c:pt>
                      <c:pt idx="120">
                        <c:v>1</c:v>
                      </c:pt>
                      <c:pt idx="121">
                        <c:v>1</c:v>
                      </c:pt>
                      <c:pt idx="122">
                        <c:v>1</c:v>
                      </c:pt>
                      <c:pt idx="123">
                        <c:v>1</c:v>
                      </c:pt>
                      <c:pt idx="124">
                        <c:v>1</c:v>
                      </c:pt>
                      <c:pt idx="125">
                        <c:v>1</c:v>
                      </c:pt>
                      <c:pt idx="126">
                        <c:v>1</c:v>
                      </c:pt>
                      <c:pt idx="127">
                        <c:v>1</c:v>
                      </c:pt>
                      <c:pt idx="128">
                        <c:v>1</c:v>
                      </c:pt>
                      <c:pt idx="129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A-C797-4CA5-BA01-43067223006C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כולל!$L$1</c15:sqref>
                        </c15:formulaRef>
                      </c:ext>
                    </c:extLst>
                    <c:strCache>
                      <c:ptCount val="1"/>
                      <c:pt idx="0">
                        <c:v>רגולציה הגורם הדן בהליך (1/0) בית משפט/ רשות האכיפה - תקופתי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0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כולל!$L$122:$L$259</c15:sqref>
                        </c15:formulaRef>
                      </c:ext>
                    </c:extLst>
                    <c:numCache>
                      <c:formatCode>General</c:formatCode>
                      <c:ptCount val="13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1</c:v>
                      </c:pt>
                      <c:pt idx="105">
                        <c:v>1</c:v>
                      </c:pt>
                      <c:pt idx="106">
                        <c:v>1</c:v>
                      </c:pt>
                      <c:pt idx="107">
                        <c:v>1</c:v>
                      </c:pt>
                      <c:pt idx="108">
                        <c:v>1</c:v>
                      </c:pt>
                      <c:pt idx="109">
                        <c:v>1</c:v>
                      </c:pt>
                      <c:pt idx="110">
                        <c:v>1</c:v>
                      </c:pt>
                      <c:pt idx="111">
                        <c:v>1</c:v>
                      </c:pt>
                      <c:pt idx="112">
                        <c:v>1</c:v>
                      </c:pt>
                      <c:pt idx="113">
                        <c:v>1</c:v>
                      </c:pt>
                      <c:pt idx="114">
                        <c:v>1</c:v>
                      </c:pt>
                      <c:pt idx="115">
                        <c:v>1</c:v>
                      </c:pt>
                      <c:pt idx="116">
                        <c:v>1</c:v>
                      </c:pt>
                      <c:pt idx="117">
                        <c:v>1</c:v>
                      </c:pt>
                      <c:pt idx="118">
                        <c:v>1</c:v>
                      </c:pt>
                      <c:pt idx="119">
                        <c:v>1</c:v>
                      </c:pt>
                      <c:pt idx="120">
                        <c:v>1</c:v>
                      </c:pt>
                      <c:pt idx="121">
                        <c:v>1</c:v>
                      </c:pt>
                      <c:pt idx="122">
                        <c:v>1</c:v>
                      </c:pt>
                      <c:pt idx="123">
                        <c:v>1</c:v>
                      </c:pt>
                      <c:pt idx="124">
                        <c:v>1</c:v>
                      </c:pt>
                      <c:pt idx="125">
                        <c:v>1</c:v>
                      </c:pt>
                      <c:pt idx="126">
                        <c:v>1</c:v>
                      </c:pt>
                      <c:pt idx="127">
                        <c:v>1</c:v>
                      </c:pt>
                      <c:pt idx="128">
                        <c:v>1</c:v>
                      </c:pt>
                      <c:pt idx="129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B-C797-4CA5-BA01-43067223006C}"/>
                  </c:ext>
                </c:extLst>
              </c15:ser>
            </c15:filteredLineSeries>
          </c:ext>
        </c:extLst>
      </c:lineChart>
      <c:dateAx>
        <c:axId val="759378056"/>
        <c:scaling>
          <c:orientation val="minMax"/>
          <c:min val="43101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n-IL"/>
          </a:p>
        </c:txPr>
        <c:crossAx val="759379368"/>
        <c:crosses val="autoZero"/>
        <c:auto val="0"/>
        <c:lblOffset val="100"/>
        <c:baseTimeUnit val="months"/>
        <c:majorUnit val="6"/>
        <c:majorTimeUnit val="months"/>
      </c:dateAx>
      <c:valAx>
        <c:axId val="759379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n-IL"/>
          </a:p>
        </c:txPr>
        <c:crossAx val="759378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smtId="4294967295">
          <a:solidFill>
            <a:schemeClr val="tx1"/>
          </a:solidFill>
        </a:defRPr>
      </a:pPr>
      <a:endParaRPr lang="en-I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70097004234482"/>
          <c:y val="4.4404894327030035E-2"/>
          <c:w val="0.8402528038290783"/>
          <c:h val="0.68837045536160046"/>
        </c:manualLayout>
      </c:layout>
      <c:lineChart>
        <c:grouping val="standard"/>
        <c:varyColors val="0"/>
        <c:ser>
          <c:idx val="16"/>
          <c:order val="16"/>
          <c:tx>
            <c:strRef>
              <c:f>כולל!$R$1</c:f>
              <c:strCache>
                <c:ptCount val="1"/>
                <c:pt idx="0">
                  <c:v>שיעור תיקים שהתנהלו ברשות האכיפה והגבייה - נתון מהמאגר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כולל!$A$122:$A$259</c:f>
              <c:numCache>
                <c:formatCode>m/d/yyyy</c:formatCode>
                <c:ptCount val="138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  <c:pt idx="106">
                  <c:v>43770</c:v>
                </c:pt>
                <c:pt idx="107">
                  <c:v>43800</c:v>
                </c:pt>
                <c:pt idx="108">
                  <c:v>43831</c:v>
                </c:pt>
                <c:pt idx="109">
                  <c:v>43862</c:v>
                </c:pt>
                <c:pt idx="110">
                  <c:v>43891</c:v>
                </c:pt>
                <c:pt idx="111">
                  <c:v>43922</c:v>
                </c:pt>
                <c:pt idx="112">
                  <c:v>43952</c:v>
                </c:pt>
                <c:pt idx="113">
                  <c:v>43983</c:v>
                </c:pt>
                <c:pt idx="114">
                  <c:v>44013</c:v>
                </c:pt>
                <c:pt idx="115">
                  <c:v>44044</c:v>
                </c:pt>
                <c:pt idx="116">
                  <c:v>44075</c:v>
                </c:pt>
                <c:pt idx="117">
                  <c:v>44105</c:v>
                </c:pt>
                <c:pt idx="118">
                  <c:v>44136</c:v>
                </c:pt>
                <c:pt idx="119">
                  <c:v>44166</c:v>
                </c:pt>
                <c:pt idx="120">
                  <c:v>44197</c:v>
                </c:pt>
                <c:pt idx="121">
                  <c:v>44228</c:v>
                </c:pt>
                <c:pt idx="122">
                  <c:v>44256</c:v>
                </c:pt>
                <c:pt idx="123">
                  <c:v>44287</c:v>
                </c:pt>
                <c:pt idx="124">
                  <c:v>44317</c:v>
                </c:pt>
                <c:pt idx="125">
                  <c:v>44348</c:v>
                </c:pt>
                <c:pt idx="126">
                  <c:v>44378</c:v>
                </c:pt>
                <c:pt idx="127">
                  <c:v>44409</c:v>
                </c:pt>
                <c:pt idx="128">
                  <c:v>44440</c:v>
                </c:pt>
                <c:pt idx="129">
                  <c:v>44470</c:v>
                </c:pt>
                <c:pt idx="130">
                  <c:v>44501</c:v>
                </c:pt>
                <c:pt idx="131">
                  <c:v>44531</c:v>
                </c:pt>
                <c:pt idx="132">
                  <c:v>44562</c:v>
                </c:pt>
                <c:pt idx="133">
                  <c:v>44593</c:v>
                </c:pt>
                <c:pt idx="134">
                  <c:v>44621</c:v>
                </c:pt>
                <c:pt idx="135">
                  <c:v>44652</c:v>
                </c:pt>
                <c:pt idx="136">
                  <c:v>44682</c:v>
                </c:pt>
                <c:pt idx="137">
                  <c:v>44713</c:v>
                </c:pt>
              </c:numCache>
            </c:numRef>
          </c:cat>
          <c:val>
            <c:numRef>
              <c:f>כולל!$R$122:$R$259</c:f>
              <c:numCache>
                <c:formatCode>General</c:formatCode>
                <c:ptCount val="1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0.2040816326530612</c:v>
                </c:pt>
                <c:pt idx="105">
                  <c:v>0.180952380952381</c:v>
                </c:pt>
                <c:pt idx="106">
                  <c:v>0.18309859154929581</c:v>
                </c:pt>
                <c:pt idx="107">
                  <c:v>0.20028275212064089</c:v>
                </c:pt>
                <c:pt idx="108">
                  <c:v>0.2106492293320878</c:v>
                </c:pt>
                <c:pt idx="109">
                  <c:v>0.20629213483146069</c:v>
                </c:pt>
                <c:pt idx="110">
                  <c:v>0.21625846795205839</c:v>
                </c:pt>
                <c:pt idx="111">
                  <c:v>0.20559440559440559</c:v>
                </c:pt>
                <c:pt idx="112">
                  <c:v>0.20466516177577129</c:v>
                </c:pt>
                <c:pt idx="113">
                  <c:v>0.20569464899361811</c:v>
                </c:pt>
                <c:pt idx="114">
                  <c:v>0.21672504378283711</c:v>
                </c:pt>
                <c:pt idx="115">
                  <c:v>0.20851267336202781</c:v>
                </c:pt>
                <c:pt idx="116">
                  <c:v>0.21231300345224399</c:v>
                </c:pt>
                <c:pt idx="117">
                  <c:v>0.21390374331550799</c:v>
                </c:pt>
                <c:pt idx="118">
                  <c:v>0.2126954050213169</c:v>
                </c:pt>
                <c:pt idx="119">
                  <c:v>0.20500927643784789</c:v>
                </c:pt>
                <c:pt idx="120">
                  <c:v>0.2382495948136143</c:v>
                </c:pt>
                <c:pt idx="121">
                  <c:v>0.2353651176825588</c:v>
                </c:pt>
                <c:pt idx="122">
                  <c:v>0.2360350492880614</c:v>
                </c:pt>
                <c:pt idx="123">
                  <c:v>0.24165636588380721</c:v>
                </c:pt>
                <c:pt idx="124">
                  <c:v>0.22062350119904081</c:v>
                </c:pt>
                <c:pt idx="125">
                  <c:v>0.22652468538238141</c:v>
                </c:pt>
                <c:pt idx="126">
                  <c:v>0.22739018087855301</c:v>
                </c:pt>
                <c:pt idx="127">
                  <c:v>0.23529411764705879</c:v>
                </c:pt>
                <c:pt idx="128">
                  <c:v>0.24898291293734751</c:v>
                </c:pt>
                <c:pt idx="129">
                  <c:v>0.25126475548060712</c:v>
                </c:pt>
                <c:pt idx="130">
                  <c:v>0.2348411934552454</c:v>
                </c:pt>
                <c:pt idx="131">
                  <c:v>0.23867510959571361</c:v>
                </c:pt>
                <c:pt idx="132">
                  <c:v>0.24257674886763969</c:v>
                </c:pt>
                <c:pt idx="133">
                  <c:v>0.23213326168726489</c:v>
                </c:pt>
                <c:pt idx="134">
                  <c:v>0.26323828920570258</c:v>
                </c:pt>
                <c:pt idx="135">
                  <c:v>0.28115727002967361</c:v>
                </c:pt>
                <c:pt idx="136">
                  <c:v>0.26282457251424951</c:v>
                </c:pt>
                <c:pt idx="137">
                  <c:v>0.2622589531680441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6FE2-4F66-BB53-A9671E924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0100040"/>
        <c:axId val="610098728"/>
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uri="{02D57815-91ED-43cb-92C2-25804820EDAC}">
                        <c15:formulaRef>
                          <c15:sqref>כולל!$B$1</c15:sqref>
                        </c15:formulaRef>
                      </c:ext>
                    </c:extLst>
                    <c:strCache>
                      <c:ptCount val="1"/>
                      <c:pt idx="0">
                        <c:v>open_year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8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  <c:pt idx="130">
                        <c:v>44501</c:v>
                      </c:pt>
                      <c:pt idx="131">
                        <c:v>44531</c:v>
                      </c:pt>
                      <c:pt idx="132">
                        <c:v>44562</c:v>
                      </c:pt>
                      <c:pt idx="133">
                        <c:v>44593</c:v>
                      </c:pt>
                      <c:pt idx="134">
                        <c:v>44621</c:v>
                      </c:pt>
                      <c:pt idx="135">
                        <c:v>44652</c:v>
                      </c:pt>
                      <c:pt idx="136">
                        <c:v>44682</c:v>
                      </c:pt>
                      <c:pt idx="137">
                        <c:v>44713</c:v>
                      </c:pt>
                    </c:numCache>
                  </c:numRef>
                </c:cat>
                <c:val>
                  <c:numRef>
      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uri="{02D57815-91ED-43cb-92C2-25804820EDAC}">
                        <c15:formulaRef>
                          <c15:sqref>כולל!$B$122:$B$259</c15:sqref>
                        </c15:formulaRef>
                      </c:ext>
                    </c:extLst>
                    <c:numCache>
                      <c:formatCode>General</c:formatCode>
                      <c:ptCount val="138"/>
                      <c:pt idx="0">
                        <c:v>2011</c:v>
                      </c:pt>
                      <c:pt idx="1">
                        <c:v>2011</c:v>
                      </c:pt>
                      <c:pt idx="2">
                        <c:v>2011</c:v>
                      </c:pt>
                      <c:pt idx="3">
                        <c:v>2011</c:v>
                      </c:pt>
                      <c:pt idx="4">
                        <c:v>2011</c:v>
                      </c:pt>
                      <c:pt idx="5">
                        <c:v>2011</c:v>
                      </c:pt>
                      <c:pt idx="6">
                        <c:v>2011</c:v>
                      </c:pt>
                      <c:pt idx="7">
                        <c:v>2011</c:v>
                      </c:pt>
                      <c:pt idx="8">
                        <c:v>2011</c:v>
                      </c:pt>
                      <c:pt idx="9">
                        <c:v>2011</c:v>
                      </c:pt>
                      <c:pt idx="10">
                        <c:v>2011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2012</c:v>
                      </c:pt>
                      <c:pt idx="14">
                        <c:v>2012</c:v>
                      </c:pt>
                      <c:pt idx="15">
                        <c:v>2012</c:v>
                      </c:pt>
                      <c:pt idx="16">
                        <c:v>2012</c:v>
                      </c:pt>
                      <c:pt idx="17">
                        <c:v>2012</c:v>
                      </c:pt>
                      <c:pt idx="18">
                        <c:v>2012</c:v>
                      </c:pt>
                      <c:pt idx="19">
                        <c:v>2012</c:v>
                      </c:pt>
                      <c:pt idx="20">
                        <c:v>2012</c:v>
                      </c:pt>
                      <c:pt idx="21">
                        <c:v>2012</c:v>
                      </c:pt>
                      <c:pt idx="22">
                        <c:v>2012</c:v>
                      </c:pt>
                      <c:pt idx="23">
                        <c:v>2012</c:v>
                      </c:pt>
                      <c:pt idx="24">
                        <c:v>2013</c:v>
                      </c:pt>
                      <c:pt idx="25">
                        <c:v>2013</c:v>
                      </c:pt>
                      <c:pt idx="26">
                        <c:v>2013</c:v>
                      </c:pt>
                      <c:pt idx="27">
                        <c:v>2013</c:v>
                      </c:pt>
                      <c:pt idx="28">
                        <c:v>2013</c:v>
                      </c:pt>
                      <c:pt idx="29">
                        <c:v>2013</c:v>
                      </c:pt>
                      <c:pt idx="30">
                        <c:v>2013</c:v>
                      </c:pt>
                      <c:pt idx="31">
                        <c:v>2013</c:v>
                      </c:pt>
                      <c:pt idx="32">
                        <c:v>2013</c:v>
                      </c:pt>
                      <c:pt idx="33">
                        <c:v>2013</c:v>
                      </c:pt>
                      <c:pt idx="34">
                        <c:v>2013</c:v>
                      </c:pt>
                      <c:pt idx="35">
                        <c:v>2013</c:v>
                      </c:pt>
                      <c:pt idx="36">
                        <c:v>2014</c:v>
                      </c:pt>
                      <c:pt idx="37">
                        <c:v>2014</c:v>
                      </c:pt>
                      <c:pt idx="38">
                        <c:v>2014</c:v>
                      </c:pt>
                      <c:pt idx="39">
                        <c:v>2014</c:v>
                      </c:pt>
                      <c:pt idx="40">
                        <c:v>2014</c:v>
                      </c:pt>
                      <c:pt idx="41">
                        <c:v>2014</c:v>
                      </c:pt>
                      <c:pt idx="42">
                        <c:v>2014</c:v>
                      </c:pt>
                      <c:pt idx="43">
                        <c:v>2014</c:v>
                      </c:pt>
                      <c:pt idx="44">
                        <c:v>2014</c:v>
                      </c:pt>
                      <c:pt idx="45">
                        <c:v>2014</c:v>
                      </c:pt>
                      <c:pt idx="46">
                        <c:v>2014</c:v>
                      </c:pt>
                      <c:pt idx="47">
                        <c:v>2014</c:v>
                      </c:pt>
                      <c:pt idx="48">
                        <c:v>2015</c:v>
                      </c:pt>
                      <c:pt idx="49">
                        <c:v>2015</c:v>
                      </c:pt>
                      <c:pt idx="50">
                        <c:v>2015</c:v>
                      </c:pt>
                      <c:pt idx="51">
                        <c:v>2015</c:v>
                      </c:pt>
                      <c:pt idx="52">
                        <c:v>2015</c:v>
                      </c:pt>
                      <c:pt idx="53">
                        <c:v>2015</c:v>
                      </c:pt>
                      <c:pt idx="54">
                        <c:v>2015</c:v>
                      </c:pt>
                      <c:pt idx="55">
                        <c:v>2015</c:v>
                      </c:pt>
                      <c:pt idx="56">
                        <c:v>2015</c:v>
                      </c:pt>
                      <c:pt idx="57">
                        <c:v>2015</c:v>
                      </c:pt>
                      <c:pt idx="58">
                        <c:v>2015</c:v>
                      </c:pt>
                      <c:pt idx="59">
                        <c:v>2015</c:v>
                      </c:pt>
                      <c:pt idx="60">
                        <c:v>2016</c:v>
                      </c:pt>
                      <c:pt idx="61">
                        <c:v>2016</c:v>
                      </c:pt>
                      <c:pt idx="62">
                        <c:v>2016</c:v>
                      </c:pt>
                      <c:pt idx="63">
                        <c:v>2016</c:v>
                      </c:pt>
                      <c:pt idx="64">
                        <c:v>2016</c:v>
                      </c:pt>
                      <c:pt idx="65">
                        <c:v>2016</c:v>
                      </c:pt>
                      <c:pt idx="66">
                        <c:v>2016</c:v>
                      </c:pt>
                      <c:pt idx="67">
                        <c:v>2016</c:v>
                      </c:pt>
                      <c:pt idx="68">
                        <c:v>2016</c:v>
                      </c:pt>
                      <c:pt idx="69">
                        <c:v>2016</c:v>
                      </c:pt>
                      <c:pt idx="70">
                        <c:v>2016</c:v>
                      </c:pt>
                      <c:pt idx="71">
                        <c:v>2016</c:v>
                      </c:pt>
                      <c:pt idx="72">
                        <c:v>2017</c:v>
                      </c:pt>
                      <c:pt idx="73">
                        <c:v>2017</c:v>
                      </c:pt>
                      <c:pt idx="74">
                        <c:v>2017</c:v>
                      </c:pt>
                      <c:pt idx="75">
                        <c:v>2017</c:v>
                      </c:pt>
                      <c:pt idx="76">
                        <c:v>2017</c:v>
                      </c:pt>
                      <c:pt idx="77">
                        <c:v>2017</c:v>
                      </c:pt>
                      <c:pt idx="78">
                        <c:v>2017</c:v>
                      </c:pt>
                      <c:pt idx="79">
                        <c:v>2017</c:v>
                      </c:pt>
                      <c:pt idx="80">
                        <c:v>2017</c:v>
                      </c:pt>
                      <c:pt idx="81">
                        <c:v>2017</c:v>
                      </c:pt>
                      <c:pt idx="82">
                        <c:v>2017</c:v>
                      </c:pt>
                      <c:pt idx="83">
                        <c:v>2017</c:v>
                      </c:pt>
                      <c:pt idx="84">
                        <c:v>2018</c:v>
                      </c:pt>
                      <c:pt idx="85">
                        <c:v>2018</c:v>
                      </c:pt>
                      <c:pt idx="86">
                        <c:v>2018</c:v>
                      </c:pt>
                      <c:pt idx="87">
                        <c:v>2018</c:v>
                      </c:pt>
                      <c:pt idx="88">
                        <c:v>2018</c:v>
                      </c:pt>
                      <c:pt idx="89">
                        <c:v>2018</c:v>
                      </c:pt>
                      <c:pt idx="90">
                        <c:v>2018</c:v>
                      </c:pt>
                      <c:pt idx="91">
                        <c:v>2018</c:v>
                      </c:pt>
                      <c:pt idx="92">
                        <c:v>2018</c:v>
                      </c:pt>
                      <c:pt idx="93">
                        <c:v>2018</c:v>
                      </c:pt>
                      <c:pt idx="94">
                        <c:v>2018</c:v>
                      </c:pt>
                      <c:pt idx="95">
                        <c:v>2018</c:v>
                      </c:pt>
                      <c:pt idx="96">
                        <c:v>2019</c:v>
                      </c:pt>
                      <c:pt idx="97">
                        <c:v>2019</c:v>
                      </c:pt>
                      <c:pt idx="98">
                        <c:v>2019</c:v>
                      </c:pt>
                      <c:pt idx="99">
                        <c:v>2019</c:v>
                      </c:pt>
                      <c:pt idx="100">
                        <c:v>2019</c:v>
                      </c:pt>
                      <c:pt idx="101">
                        <c:v>2019</c:v>
                      </c:pt>
                      <c:pt idx="102">
                        <c:v>2019</c:v>
                      </c:pt>
                      <c:pt idx="103">
                        <c:v>2019</c:v>
                      </c:pt>
                      <c:pt idx="104">
                        <c:v>2019</c:v>
                      </c:pt>
                      <c:pt idx="105">
                        <c:v>2019</c:v>
                      </c:pt>
                      <c:pt idx="106">
                        <c:v>2019</c:v>
                      </c:pt>
                      <c:pt idx="107">
                        <c:v>2019</c:v>
                      </c:pt>
                      <c:pt idx="108">
                        <c:v>2020</c:v>
                      </c:pt>
                      <c:pt idx="109">
                        <c:v>2020</c:v>
                      </c:pt>
                      <c:pt idx="110">
                        <c:v>2020</c:v>
                      </c:pt>
                      <c:pt idx="111">
                        <c:v>2020</c:v>
                      </c:pt>
                      <c:pt idx="112">
                        <c:v>2020</c:v>
                      </c:pt>
                      <c:pt idx="113">
                        <c:v>2020</c:v>
                      </c:pt>
                      <c:pt idx="114">
                        <c:v>2020</c:v>
                      </c:pt>
                      <c:pt idx="115">
                        <c:v>2020</c:v>
                      </c:pt>
                      <c:pt idx="116">
                        <c:v>2020</c:v>
                      </c:pt>
                      <c:pt idx="117">
                        <c:v>2020</c:v>
                      </c:pt>
                      <c:pt idx="118">
                        <c:v>2020</c:v>
                      </c:pt>
                      <c:pt idx="119">
                        <c:v>2020</c:v>
                      </c:pt>
                      <c:pt idx="120">
                        <c:v>2021</c:v>
                      </c:pt>
                      <c:pt idx="121">
                        <c:v>2021</c:v>
                      </c:pt>
                      <c:pt idx="122">
                        <c:v>2021</c:v>
                      </c:pt>
                      <c:pt idx="123">
                        <c:v>2021</c:v>
                      </c:pt>
                      <c:pt idx="124">
                        <c:v>2021</c:v>
                      </c:pt>
                      <c:pt idx="125">
                        <c:v>2021</c:v>
                      </c:pt>
                      <c:pt idx="126">
                        <c:v>2021</c:v>
                      </c:pt>
                      <c:pt idx="127">
                        <c:v>2021</c:v>
                      </c:pt>
                      <c:pt idx="128">
                        <c:v>2021</c:v>
                      </c:pt>
                      <c:pt idx="129">
                        <c:v>2021</c:v>
                      </c:pt>
                      <c:pt idx="130">
                        <c:v>2021</c:v>
                      </c:pt>
                      <c:pt idx="131">
                        <c:v>2021</c:v>
                      </c:pt>
                      <c:pt idx="132">
                        <c:v>2022</c:v>
                      </c:pt>
                      <c:pt idx="133">
                        <c:v>2022</c:v>
                      </c:pt>
                      <c:pt idx="134">
                        <c:v>2022</c:v>
                      </c:pt>
                      <c:pt idx="135">
                        <c:v>2022</c:v>
                      </c:pt>
                      <c:pt idx="136">
                        <c:v>2022</c:v>
                      </c:pt>
                      <c:pt idx="137">
                        <c:v>2022</c:v>
                      </c:pt>
                    </c:numCache>
                  </c:numRef>
                </c:val>
                <c:smooth val="0"/>
  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1-6FE2-4F66-BB53-A9671E9249A2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כולל!$C$1</c15:sqref>
                        </c15:formulaRef>
                      </c:ext>
                    </c:extLst>
                    <c:strCache>
                      <c:ptCount val="1"/>
                      <c:pt idx="0">
                        <c:v>open_month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8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  <c:pt idx="130">
                        <c:v>44501</c:v>
                      </c:pt>
                      <c:pt idx="131">
                        <c:v>44531</c:v>
                      </c:pt>
                      <c:pt idx="132">
                        <c:v>44562</c:v>
                      </c:pt>
                      <c:pt idx="133">
                        <c:v>44593</c:v>
                      </c:pt>
                      <c:pt idx="134">
                        <c:v>44621</c:v>
                      </c:pt>
                      <c:pt idx="135">
                        <c:v>44652</c:v>
                      </c:pt>
                      <c:pt idx="136">
                        <c:v>44682</c:v>
                      </c:pt>
                      <c:pt idx="137">
                        <c:v>44713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כולל!$C$122:$C$259</c15:sqref>
                        </c15:formulaRef>
                      </c:ext>
                    </c:extLst>
                    <c:numCache>
                      <c:formatCode>General</c:formatCode>
                      <c:ptCount val="13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</c:v>
                      </c:pt>
                      <c:pt idx="13">
                        <c:v>2</c:v>
                      </c:pt>
                      <c:pt idx="14">
                        <c:v>3</c:v>
                      </c:pt>
                      <c:pt idx="15">
                        <c:v>4</c:v>
                      </c:pt>
                      <c:pt idx="16">
                        <c:v>5</c:v>
                      </c:pt>
                      <c:pt idx="17">
                        <c:v>6</c:v>
                      </c:pt>
                      <c:pt idx="18">
                        <c:v>7</c:v>
                      </c:pt>
                      <c:pt idx="19">
                        <c:v>8</c:v>
                      </c:pt>
                      <c:pt idx="20">
                        <c:v>9</c:v>
                      </c:pt>
                      <c:pt idx="21">
                        <c:v>10</c:v>
                      </c:pt>
                      <c:pt idx="22">
                        <c:v>11</c:v>
                      </c:pt>
                      <c:pt idx="23">
                        <c:v>12</c:v>
                      </c:pt>
                      <c:pt idx="24">
                        <c:v>1</c:v>
                      </c:pt>
                      <c:pt idx="25">
                        <c:v>2</c:v>
                      </c:pt>
                      <c:pt idx="26">
                        <c:v>3</c:v>
                      </c:pt>
                      <c:pt idx="27">
                        <c:v>4</c:v>
                      </c:pt>
                      <c:pt idx="28">
                        <c:v>5</c:v>
                      </c:pt>
                      <c:pt idx="29">
                        <c:v>6</c:v>
                      </c:pt>
                      <c:pt idx="30">
                        <c:v>7</c:v>
                      </c:pt>
                      <c:pt idx="31">
                        <c:v>8</c:v>
                      </c:pt>
                      <c:pt idx="32">
                        <c:v>9</c:v>
                      </c:pt>
                      <c:pt idx="33">
                        <c:v>10</c:v>
                      </c:pt>
                      <c:pt idx="34">
                        <c:v>11</c:v>
                      </c:pt>
                      <c:pt idx="35">
                        <c:v>12</c:v>
                      </c:pt>
                      <c:pt idx="36">
                        <c:v>1</c:v>
                      </c:pt>
                      <c:pt idx="37">
                        <c:v>2</c:v>
                      </c:pt>
                      <c:pt idx="38">
                        <c:v>3</c:v>
                      </c:pt>
                      <c:pt idx="39">
                        <c:v>4</c:v>
                      </c:pt>
                      <c:pt idx="40">
                        <c:v>5</c:v>
                      </c:pt>
                      <c:pt idx="41">
                        <c:v>6</c:v>
                      </c:pt>
                      <c:pt idx="42">
                        <c:v>7</c:v>
                      </c:pt>
                      <c:pt idx="43">
                        <c:v>8</c:v>
                      </c:pt>
                      <c:pt idx="44">
                        <c:v>9</c:v>
                      </c:pt>
                      <c:pt idx="45">
                        <c:v>10</c:v>
                      </c:pt>
                      <c:pt idx="46">
                        <c:v>11</c:v>
                      </c:pt>
                      <c:pt idx="47">
                        <c:v>12</c:v>
                      </c:pt>
                      <c:pt idx="48">
                        <c:v>1</c:v>
                      </c:pt>
                      <c:pt idx="49">
                        <c:v>2</c:v>
                      </c:pt>
                      <c:pt idx="50">
                        <c:v>3</c:v>
                      </c:pt>
                      <c:pt idx="51">
                        <c:v>4</c:v>
                      </c:pt>
                      <c:pt idx="52">
                        <c:v>5</c:v>
                      </c:pt>
                      <c:pt idx="53">
                        <c:v>6</c:v>
                      </c:pt>
                      <c:pt idx="54">
                        <c:v>7</c:v>
                      </c:pt>
                      <c:pt idx="55">
                        <c:v>8</c:v>
                      </c:pt>
                      <c:pt idx="56">
                        <c:v>9</c:v>
                      </c:pt>
                      <c:pt idx="57">
                        <c:v>10</c:v>
                      </c:pt>
                      <c:pt idx="58">
                        <c:v>11</c:v>
                      </c:pt>
                      <c:pt idx="59">
                        <c:v>12</c:v>
                      </c:pt>
                      <c:pt idx="60">
                        <c:v>1</c:v>
                      </c:pt>
                      <c:pt idx="61">
                        <c:v>2</c:v>
                      </c:pt>
                      <c:pt idx="62">
                        <c:v>3</c:v>
                      </c:pt>
                      <c:pt idx="63">
                        <c:v>4</c:v>
                      </c:pt>
                      <c:pt idx="64">
                        <c:v>5</c:v>
                      </c:pt>
                      <c:pt idx="65">
                        <c:v>6</c:v>
                      </c:pt>
                      <c:pt idx="66">
                        <c:v>7</c:v>
                      </c:pt>
                      <c:pt idx="67">
                        <c:v>8</c:v>
                      </c:pt>
                      <c:pt idx="68">
                        <c:v>9</c:v>
                      </c:pt>
                      <c:pt idx="69">
                        <c:v>10</c:v>
                      </c:pt>
                      <c:pt idx="70">
                        <c:v>11</c:v>
                      </c:pt>
                      <c:pt idx="71">
                        <c:v>12</c:v>
                      </c:pt>
                      <c:pt idx="72">
                        <c:v>1</c:v>
                      </c:pt>
                      <c:pt idx="73">
                        <c:v>2</c:v>
                      </c:pt>
                      <c:pt idx="74">
                        <c:v>3</c:v>
                      </c:pt>
                      <c:pt idx="75">
                        <c:v>4</c:v>
                      </c:pt>
                      <c:pt idx="76">
                        <c:v>5</c:v>
                      </c:pt>
                      <c:pt idx="77">
                        <c:v>6</c:v>
                      </c:pt>
                      <c:pt idx="78">
                        <c:v>7</c:v>
                      </c:pt>
                      <c:pt idx="79">
                        <c:v>8</c:v>
                      </c:pt>
                      <c:pt idx="80">
                        <c:v>9</c:v>
                      </c:pt>
                      <c:pt idx="81">
                        <c:v>10</c:v>
                      </c:pt>
                      <c:pt idx="82">
                        <c:v>11</c:v>
                      </c:pt>
                      <c:pt idx="83">
                        <c:v>12</c:v>
                      </c:pt>
                      <c:pt idx="84">
                        <c:v>1</c:v>
                      </c:pt>
                      <c:pt idx="85">
                        <c:v>2</c:v>
                      </c:pt>
                      <c:pt idx="86">
                        <c:v>3</c:v>
                      </c:pt>
                      <c:pt idx="87">
                        <c:v>4</c:v>
                      </c:pt>
                      <c:pt idx="88">
                        <c:v>5</c:v>
                      </c:pt>
                      <c:pt idx="89">
                        <c:v>6</c:v>
                      </c:pt>
                      <c:pt idx="90">
                        <c:v>7</c:v>
                      </c:pt>
                      <c:pt idx="91">
                        <c:v>8</c:v>
                      </c:pt>
                      <c:pt idx="92">
                        <c:v>9</c:v>
                      </c:pt>
                      <c:pt idx="93">
                        <c:v>10</c:v>
                      </c:pt>
                      <c:pt idx="94">
                        <c:v>11</c:v>
                      </c:pt>
                      <c:pt idx="95">
                        <c:v>12</c:v>
                      </c:pt>
                      <c:pt idx="96">
                        <c:v>1</c:v>
                      </c:pt>
                      <c:pt idx="97">
                        <c:v>2</c:v>
                      </c:pt>
                      <c:pt idx="98">
                        <c:v>3</c:v>
                      </c:pt>
                      <c:pt idx="99">
                        <c:v>4</c:v>
                      </c:pt>
                      <c:pt idx="100">
                        <c:v>5</c:v>
                      </c:pt>
                      <c:pt idx="101">
                        <c:v>6</c:v>
                      </c:pt>
                      <c:pt idx="102">
                        <c:v>7</c:v>
                      </c:pt>
                      <c:pt idx="103">
                        <c:v>8</c:v>
                      </c:pt>
                      <c:pt idx="104">
                        <c:v>9</c:v>
                      </c:pt>
                      <c:pt idx="105">
                        <c:v>10</c:v>
                      </c:pt>
                      <c:pt idx="106">
                        <c:v>11</c:v>
                      </c:pt>
                      <c:pt idx="107">
                        <c:v>12</c:v>
                      </c:pt>
                      <c:pt idx="108">
                        <c:v>1</c:v>
                      </c:pt>
                      <c:pt idx="109">
                        <c:v>2</c:v>
                      </c:pt>
                      <c:pt idx="110">
                        <c:v>3</c:v>
                      </c:pt>
                      <c:pt idx="111">
                        <c:v>4</c:v>
                      </c:pt>
                      <c:pt idx="112">
                        <c:v>5</c:v>
                      </c:pt>
                      <c:pt idx="113">
                        <c:v>6</c:v>
                      </c:pt>
                      <c:pt idx="114">
                        <c:v>7</c:v>
                      </c:pt>
                      <c:pt idx="115">
                        <c:v>8</c:v>
                      </c:pt>
                      <c:pt idx="116">
                        <c:v>9</c:v>
                      </c:pt>
                      <c:pt idx="117">
                        <c:v>10</c:v>
                      </c:pt>
                      <c:pt idx="118">
                        <c:v>11</c:v>
                      </c:pt>
                      <c:pt idx="119">
                        <c:v>12</c:v>
                      </c:pt>
                      <c:pt idx="120">
                        <c:v>1</c:v>
                      </c:pt>
                      <c:pt idx="121">
                        <c:v>2</c:v>
                      </c:pt>
                      <c:pt idx="122">
                        <c:v>3</c:v>
                      </c:pt>
                      <c:pt idx="123">
                        <c:v>4</c:v>
                      </c:pt>
                      <c:pt idx="124">
                        <c:v>5</c:v>
                      </c:pt>
                      <c:pt idx="125">
                        <c:v>6</c:v>
                      </c:pt>
                      <c:pt idx="126">
                        <c:v>7</c:v>
                      </c:pt>
                      <c:pt idx="127">
                        <c:v>8</c:v>
                      </c:pt>
                      <c:pt idx="128">
                        <c:v>9</c:v>
                      </c:pt>
                      <c:pt idx="129">
                        <c:v>10</c:v>
                      </c:pt>
                      <c:pt idx="130">
                        <c:v>11</c:v>
                      </c:pt>
                      <c:pt idx="131">
                        <c:v>12</c:v>
                      </c:pt>
                      <c:pt idx="132">
                        <c:v>1</c:v>
                      </c:pt>
                      <c:pt idx="133">
                        <c:v>2</c:v>
                      </c:pt>
                      <c:pt idx="134">
                        <c:v>3</c:v>
                      </c:pt>
                      <c:pt idx="135">
                        <c:v>4</c:v>
                      </c:pt>
                      <c:pt idx="136">
                        <c:v>5</c:v>
                      </c:pt>
                      <c:pt idx="137">
                        <c:v>6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2-6FE2-4F66-BB53-A9671E9249A2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כולל!$D$1</c15:sqref>
                        </c15:formulaRef>
                      </c:ext>
                    </c:extLst>
                    <c:strCache>
                      <c:ptCount val="1"/>
                      <c:pt idx="0">
                        <c:v>private_count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8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  <c:pt idx="130">
                        <c:v>44501</c:v>
                      </c:pt>
                      <c:pt idx="131">
                        <c:v>44531</c:v>
                      </c:pt>
                      <c:pt idx="132">
                        <c:v>44562</c:v>
                      </c:pt>
                      <c:pt idx="133">
                        <c:v>44593</c:v>
                      </c:pt>
                      <c:pt idx="134">
                        <c:v>44621</c:v>
                      </c:pt>
                      <c:pt idx="135">
                        <c:v>44652</c:v>
                      </c:pt>
                      <c:pt idx="136">
                        <c:v>44682</c:v>
                      </c:pt>
                      <c:pt idx="137">
                        <c:v>44713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כולל!$D$122:$D$259</c15:sqref>
                        </c15:formulaRef>
                      </c:ext>
                    </c:extLst>
                    <c:numCache>
                      <c:formatCode>General</c:formatCode>
                      <c:ptCount val="138"/>
                      <c:pt idx="0">
                        <c:v>798</c:v>
                      </c:pt>
                      <c:pt idx="1">
                        <c:v>669</c:v>
                      </c:pt>
                      <c:pt idx="2">
                        <c:v>811</c:v>
                      </c:pt>
                      <c:pt idx="3">
                        <c:v>507</c:v>
                      </c:pt>
                      <c:pt idx="4">
                        <c:v>762</c:v>
                      </c:pt>
                      <c:pt idx="5">
                        <c:v>731</c:v>
                      </c:pt>
                      <c:pt idx="6">
                        <c:v>741</c:v>
                      </c:pt>
                      <c:pt idx="7">
                        <c:v>764</c:v>
                      </c:pt>
                      <c:pt idx="8">
                        <c:v>710</c:v>
                      </c:pt>
                      <c:pt idx="9">
                        <c:v>591</c:v>
                      </c:pt>
                      <c:pt idx="10">
                        <c:v>753</c:v>
                      </c:pt>
                      <c:pt idx="11">
                        <c:v>807</c:v>
                      </c:pt>
                      <c:pt idx="12">
                        <c:v>803</c:v>
                      </c:pt>
                      <c:pt idx="13">
                        <c:v>809</c:v>
                      </c:pt>
                      <c:pt idx="14">
                        <c:v>813</c:v>
                      </c:pt>
                      <c:pt idx="15">
                        <c:v>679</c:v>
                      </c:pt>
                      <c:pt idx="16">
                        <c:v>814</c:v>
                      </c:pt>
                      <c:pt idx="17">
                        <c:v>721</c:v>
                      </c:pt>
                      <c:pt idx="18">
                        <c:v>1107</c:v>
                      </c:pt>
                      <c:pt idx="19">
                        <c:v>710</c:v>
                      </c:pt>
                      <c:pt idx="20">
                        <c:v>482</c:v>
                      </c:pt>
                      <c:pt idx="21">
                        <c:v>737</c:v>
                      </c:pt>
                      <c:pt idx="22">
                        <c:v>843</c:v>
                      </c:pt>
                      <c:pt idx="23">
                        <c:v>1029</c:v>
                      </c:pt>
                      <c:pt idx="24">
                        <c:v>932</c:v>
                      </c:pt>
                      <c:pt idx="25">
                        <c:v>815</c:v>
                      </c:pt>
                      <c:pt idx="26">
                        <c:v>699</c:v>
                      </c:pt>
                      <c:pt idx="27">
                        <c:v>825</c:v>
                      </c:pt>
                      <c:pt idx="28">
                        <c:v>947</c:v>
                      </c:pt>
                      <c:pt idx="29">
                        <c:v>953</c:v>
                      </c:pt>
                      <c:pt idx="30">
                        <c:v>1151</c:v>
                      </c:pt>
                      <c:pt idx="31">
                        <c:v>859</c:v>
                      </c:pt>
                      <c:pt idx="32">
                        <c:v>486</c:v>
                      </c:pt>
                      <c:pt idx="33">
                        <c:v>1113</c:v>
                      </c:pt>
                      <c:pt idx="34">
                        <c:v>926</c:v>
                      </c:pt>
                      <c:pt idx="35">
                        <c:v>1086</c:v>
                      </c:pt>
                      <c:pt idx="36">
                        <c:v>1109</c:v>
                      </c:pt>
                      <c:pt idx="37">
                        <c:v>1110</c:v>
                      </c:pt>
                      <c:pt idx="38">
                        <c:v>1219</c:v>
                      </c:pt>
                      <c:pt idx="39">
                        <c:v>914</c:v>
                      </c:pt>
                      <c:pt idx="40">
                        <c:v>1037</c:v>
                      </c:pt>
                      <c:pt idx="41">
                        <c:v>1167</c:v>
                      </c:pt>
                      <c:pt idx="42">
                        <c:v>1174</c:v>
                      </c:pt>
                      <c:pt idx="43">
                        <c:v>839</c:v>
                      </c:pt>
                      <c:pt idx="44">
                        <c:v>1006</c:v>
                      </c:pt>
                      <c:pt idx="45">
                        <c:v>828</c:v>
                      </c:pt>
                      <c:pt idx="46">
                        <c:v>1136</c:v>
                      </c:pt>
                      <c:pt idx="47">
                        <c:v>1380</c:v>
                      </c:pt>
                      <c:pt idx="48">
                        <c:v>1248</c:v>
                      </c:pt>
                      <c:pt idx="49">
                        <c:v>1302</c:v>
                      </c:pt>
                      <c:pt idx="50">
                        <c:v>1414</c:v>
                      </c:pt>
                      <c:pt idx="51">
                        <c:v>1066</c:v>
                      </c:pt>
                      <c:pt idx="52">
                        <c:v>1277</c:v>
                      </c:pt>
                      <c:pt idx="53">
                        <c:v>1404</c:v>
                      </c:pt>
                      <c:pt idx="54">
                        <c:v>1442</c:v>
                      </c:pt>
                      <c:pt idx="55">
                        <c:v>1210</c:v>
                      </c:pt>
                      <c:pt idx="56">
                        <c:v>799</c:v>
                      </c:pt>
                      <c:pt idx="57">
                        <c:v>1089</c:v>
                      </c:pt>
                      <c:pt idx="58">
                        <c:v>1421</c:v>
                      </c:pt>
                      <c:pt idx="59">
                        <c:v>1552</c:v>
                      </c:pt>
                      <c:pt idx="60">
                        <c:v>1485</c:v>
                      </c:pt>
                      <c:pt idx="61">
                        <c:v>1529</c:v>
                      </c:pt>
                      <c:pt idx="62">
                        <c:v>1629</c:v>
                      </c:pt>
                      <c:pt idx="63">
                        <c:v>1090</c:v>
                      </c:pt>
                      <c:pt idx="64">
                        <c:v>1505</c:v>
                      </c:pt>
                      <c:pt idx="65">
                        <c:v>1574</c:v>
                      </c:pt>
                      <c:pt idx="66">
                        <c:v>1509</c:v>
                      </c:pt>
                      <c:pt idx="67">
                        <c:v>1569</c:v>
                      </c:pt>
                      <c:pt idx="68">
                        <c:v>1443</c:v>
                      </c:pt>
                      <c:pt idx="69">
                        <c:v>781</c:v>
                      </c:pt>
                      <c:pt idx="70">
                        <c:v>1725</c:v>
                      </c:pt>
                      <c:pt idx="71">
                        <c:v>1696</c:v>
                      </c:pt>
                      <c:pt idx="72">
                        <c:v>1737</c:v>
                      </c:pt>
                      <c:pt idx="73">
                        <c:v>1750</c:v>
                      </c:pt>
                      <c:pt idx="74">
                        <c:v>2046</c:v>
                      </c:pt>
                      <c:pt idx="75">
                        <c:v>1365</c:v>
                      </c:pt>
                      <c:pt idx="76">
                        <c:v>1566</c:v>
                      </c:pt>
                      <c:pt idx="77">
                        <c:v>1737</c:v>
                      </c:pt>
                      <c:pt idx="78">
                        <c:v>1766</c:v>
                      </c:pt>
                      <c:pt idx="79">
                        <c:v>1243</c:v>
                      </c:pt>
                      <c:pt idx="80">
                        <c:v>1318</c:v>
                      </c:pt>
                      <c:pt idx="81">
                        <c:v>1414</c:v>
                      </c:pt>
                      <c:pt idx="82">
                        <c:v>1752</c:v>
                      </c:pt>
                      <c:pt idx="83">
                        <c:v>1706</c:v>
                      </c:pt>
                      <c:pt idx="84">
                        <c:v>1991</c:v>
                      </c:pt>
                      <c:pt idx="85">
                        <c:v>1787</c:v>
                      </c:pt>
                      <c:pt idx="86">
                        <c:v>1753</c:v>
                      </c:pt>
                      <c:pt idx="87">
                        <c:v>1291</c:v>
                      </c:pt>
                      <c:pt idx="88">
                        <c:v>1714</c:v>
                      </c:pt>
                      <c:pt idx="89">
                        <c:v>1626</c:v>
                      </c:pt>
                      <c:pt idx="90">
                        <c:v>1572</c:v>
                      </c:pt>
                      <c:pt idx="91">
                        <c:v>1300</c:v>
                      </c:pt>
                      <c:pt idx="92">
                        <c:v>641</c:v>
                      </c:pt>
                      <c:pt idx="93">
                        <c:v>1449</c:v>
                      </c:pt>
                      <c:pt idx="94">
                        <c:v>1515</c:v>
                      </c:pt>
                      <c:pt idx="95">
                        <c:v>1582</c:v>
                      </c:pt>
                      <c:pt idx="96">
                        <c:v>1638</c:v>
                      </c:pt>
                      <c:pt idx="97">
                        <c:v>1334</c:v>
                      </c:pt>
                      <c:pt idx="98">
                        <c:v>966</c:v>
                      </c:pt>
                      <c:pt idx="99">
                        <c:v>943</c:v>
                      </c:pt>
                      <c:pt idx="100">
                        <c:v>1048</c:v>
                      </c:pt>
                      <c:pt idx="101">
                        <c:v>1128</c:v>
                      </c:pt>
                      <c:pt idx="102">
                        <c:v>1467</c:v>
                      </c:pt>
                      <c:pt idx="103">
                        <c:v>1134</c:v>
                      </c:pt>
                      <c:pt idx="104">
                        <c:v>1258</c:v>
                      </c:pt>
                      <c:pt idx="105">
                        <c:v>945</c:v>
                      </c:pt>
                      <c:pt idx="106">
                        <c:v>1491</c:v>
                      </c:pt>
                      <c:pt idx="107">
                        <c:v>2122</c:v>
                      </c:pt>
                      <c:pt idx="108">
                        <c:v>2141</c:v>
                      </c:pt>
                      <c:pt idx="109">
                        <c:v>2225</c:v>
                      </c:pt>
                      <c:pt idx="110">
                        <c:v>1919</c:v>
                      </c:pt>
                      <c:pt idx="111">
                        <c:v>715</c:v>
                      </c:pt>
                      <c:pt idx="112">
                        <c:v>1329</c:v>
                      </c:pt>
                      <c:pt idx="113">
                        <c:v>2037</c:v>
                      </c:pt>
                      <c:pt idx="114">
                        <c:v>2284</c:v>
                      </c:pt>
                      <c:pt idx="115">
                        <c:v>2091</c:v>
                      </c:pt>
                      <c:pt idx="116">
                        <c:v>1738</c:v>
                      </c:pt>
                      <c:pt idx="117">
                        <c:v>1496</c:v>
                      </c:pt>
                      <c:pt idx="118">
                        <c:v>2111</c:v>
                      </c:pt>
                      <c:pt idx="119">
                        <c:v>2156</c:v>
                      </c:pt>
                      <c:pt idx="120">
                        <c:v>1851</c:v>
                      </c:pt>
                      <c:pt idx="121">
                        <c:v>1657</c:v>
                      </c:pt>
                      <c:pt idx="122">
                        <c:v>1826</c:v>
                      </c:pt>
                      <c:pt idx="123">
                        <c:v>1618</c:v>
                      </c:pt>
                      <c:pt idx="124">
                        <c:v>1668</c:v>
                      </c:pt>
                      <c:pt idx="125">
                        <c:v>2066</c:v>
                      </c:pt>
                      <c:pt idx="126">
                        <c:v>1935</c:v>
                      </c:pt>
                      <c:pt idx="127">
                        <c:v>2091</c:v>
                      </c:pt>
                      <c:pt idx="128">
                        <c:v>1229</c:v>
                      </c:pt>
                      <c:pt idx="129">
                        <c:v>1779</c:v>
                      </c:pt>
                      <c:pt idx="130">
                        <c:v>2078</c:v>
                      </c:pt>
                      <c:pt idx="131">
                        <c:v>2053</c:v>
                      </c:pt>
                      <c:pt idx="132">
                        <c:v>1987</c:v>
                      </c:pt>
                      <c:pt idx="133">
                        <c:v>1861</c:v>
                      </c:pt>
                      <c:pt idx="134">
                        <c:v>1964</c:v>
                      </c:pt>
                      <c:pt idx="135">
                        <c:v>1348</c:v>
                      </c:pt>
                      <c:pt idx="136">
                        <c:v>1579</c:v>
                      </c:pt>
                      <c:pt idx="137">
                        <c:v>1815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3-6FE2-4F66-BB53-A9671E9249A2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כולל!$E$1</c15:sqref>
                        </c15:formulaRef>
                      </c:ext>
                    </c:extLst>
                    <c:strCache>
                      <c:ptCount val="1"/>
                      <c:pt idx="0">
                        <c:v>ממוצע נושים בתיק - חודשי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8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  <c:pt idx="130">
                        <c:v>44501</c:v>
                      </c:pt>
                      <c:pt idx="131">
                        <c:v>44531</c:v>
                      </c:pt>
                      <c:pt idx="132">
                        <c:v>44562</c:v>
                      </c:pt>
                      <c:pt idx="133">
                        <c:v>44593</c:v>
                      </c:pt>
                      <c:pt idx="134">
                        <c:v>44621</c:v>
                      </c:pt>
                      <c:pt idx="135">
                        <c:v>44652</c:v>
                      </c:pt>
                      <c:pt idx="136">
                        <c:v>44682</c:v>
                      </c:pt>
                      <c:pt idx="137">
                        <c:v>44713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כולל!$E$122:$E$259</c15:sqref>
                        </c15:formulaRef>
                      </c:ext>
                    </c:extLst>
                    <c:numCache>
                      <c:formatCode>General</c:formatCode>
                      <c:ptCount val="138"/>
                      <c:pt idx="0">
                        <c:v>11.529338327091139</c:v>
                      </c:pt>
                      <c:pt idx="1">
                        <c:v>11.291479820627799</c:v>
                      </c:pt>
                      <c:pt idx="2">
                        <c:v>10.87792848335388</c:v>
                      </c:pt>
                      <c:pt idx="3">
                        <c:v>10.934911242603549</c:v>
                      </c:pt>
                      <c:pt idx="4">
                        <c:v>10.598425196850391</c:v>
                      </c:pt>
                      <c:pt idx="5">
                        <c:v>11.040983606557379</c:v>
                      </c:pt>
                      <c:pt idx="6">
                        <c:v>11.0752688172043</c:v>
                      </c:pt>
                      <c:pt idx="7">
                        <c:v>10.27356020942408</c:v>
                      </c:pt>
                      <c:pt idx="8">
                        <c:v>10.846694796061881</c:v>
                      </c:pt>
                      <c:pt idx="9">
                        <c:v>10.689189189189189</c:v>
                      </c:pt>
                      <c:pt idx="10">
                        <c:v>10.8074369189907</c:v>
                      </c:pt>
                      <c:pt idx="11">
                        <c:v>10.31350681536555</c:v>
                      </c:pt>
                      <c:pt idx="12">
                        <c:v>9.8656716417910442</c:v>
                      </c:pt>
                      <c:pt idx="13">
                        <c:v>10.677777777777781</c:v>
                      </c:pt>
                      <c:pt idx="14">
                        <c:v>10.63468634686347</c:v>
                      </c:pt>
                      <c:pt idx="15">
                        <c:v>10.53166421207658</c:v>
                      </c:pt>
                      <c:pt idx="16">
                        <c:v>9.2643818849449211</c:v>
                      </c:pt>
                      <c:pt idx="17">
                        <c:v>10.248962655601661</c:v>
                      </c:pt>
                      <c:pt idx="18">
                        <c:v>10.15585585585586</c:v>
                      </c:pt>
                      <c:pt idx="19">
                        <c:v>9.9451476793248936</c:v>
                      </c:pt>
                      <c:pt idx="20">
                        <c:v>9.4368530020703929</c:v>
                      </c:pt>
                      <c:pt idx="21">
                        <c:v>9.8848238482384829</c:v>
                      </c:pt>
                      <c:pt idx="22">
                        <c:v>9.9703791469194307</c:v>
                      </c:pt>
                      <c:pt idx="23">
                        <c:v>10.17395529640428</c:v>
                      </c:pt>
                      <c:pt idx="24">
                        <c:v>9.881028938906752</c:v>
                      </c:pt>
                      <c:pt idx="25">
                        <c:v>9.7046568627450984</c:v>
                      </c:pt>
                      <c:pt idx="26">
                        <c:v>9.9042857142857148</c:v>
                      </c:pt>
                      <c:pt idx="27">
                        <c:v>8.9381818181818176</c:v>
                      </c:pt>
                      <c:pt idx="28">
                        <c:v>9.9145569620253173</c:v>
                      </c:pt>
                      <c:pt idx="29">
                        <c:v>9.8595387840670856</c:v>
                      </c:pt>
                      <c:pt idx="30">
                        <c:v>9.9270833333333339</c:v>
                      </c:pt>
                      <c:pt idx="31">
                        <c:v>9.70081490104773</c:v>
                      </c:pt>
                      <c:pt idx="32">
                        <c:v>9.5082304526748977</c:v>
                      </c:pt>
                      <c:pt idx="33">
                        <c:v>9.1678635547576306</c:v>
                      </c:pt>
                      <c:pt idx="34">
                        <c:v>9.4557235421166315</c:v>
                      </c:pt>
                      <c:pt idx="35">
                        <c:v>9.4981583793738498</c:v>
                      </c:pt>
                      <c:pt idx="36">
                        <c:v>9.6771866546438225</c:v>
                      </c:pt>
                      <c:pt idx="37">
                        <c:v>9.6081081081081088</c:v>
                      </c:pt>
                      <c:pt idx="38">
                        <c:v>9.2270491803278691</c:v>
                      </c:pt>
                      <c:pt idx="39">
                        <c:v>9.0875273522975935</c:v>
                      </c:pt>
                      <c:pt idx="40">
                        <c:v>8.6557377049180335</c:v>
                      </c:pt>
                      <c:pt idx="41">
                        <c:v>8.8363324764353042</c:v>
                      </c:pt>
                      <c:pt idx="42">
                        <c:v>8.8234295415959245</c:v>
                      </c:pt>
                      <c:pt idx="43">
                        <c:v>9.215219976218787</c:v>
                      </c:pt>
                      <c:pt idx="44">
                        <c:v>8.7202380952380949</c:v>
                      </c:pt>
                      <c:pt idx="45">
                        <c:v>9.2277108433734938</c:v>
                      </c:pt>
                      <c:pt idx="46">
                        <c:v>8.7873462214411244</c:v>
                      </c:pt>
                      <c:pt idx="47">
                        <c:v>9.0282404055032579</c:v>
                      </c:pt>
                      <c:pt idx="48">
                        <c:v>9.6282051282051277</c:v>
                      </c:pt>
                      <c:pt idx="49">
                        <c:v>8.8657975460122707</c:v>
                      </c:pt>
                      <c:pt idx="50">
                        <c:v>8.6661951909476667</c:v>
                      </c:pt>
                      <c:pt idx="51">
                        <c:v>9.6869728209934394</c:v>
                      </c:pt>
                      <c:pt idx="52">
                        <c:v>8.9248826291079819</c:v>
                      </c:pt>
                      <c:pt idx="53">
                        <c:v>8.9551282051282044</c:v>
                      </c:pt>
                      <c:pt idx="54">
                        <c:v>9.2596952908587262</c:v>
                      </c:pt>
                      <c:pt idx="55">
                        <c:v>9.045342126957955</c:v>
                      </c:pt>
                      <c:pt idx="56">
                        <c:v>8.7959949937421769</c:v>
                      </c:pt>
                      <c:pt idx="57">
                        <c:v>9.3930211202938469</c:v>
                      </c:pt>
                      <c:pt idx="58">
                        <c:v>9.2552742616033754</c:v>
                      </c:pt>
                      <c:pt idx="59">
                        <c:v>9.1546391752577314</c:v>
                      </c:pt>
                      <c:pt idx="60">
                        <c:v>9.4546065904505721</c:v>
                      </c:pt>
                      <c:pt idx="61">
                        <c:v>9.2325277596342268</c:v>
                      </c:pt>
                      <c:pt idx="62">
                        <c:v>9.7444852941176467</c:v>
                      </c:pt>
                      <c:pt idx="63">
                        <c:v>9.2218148487626035</c:v>
                      </c:pt>
                      <c:pt idx="64">
                        <c:v>9.0797342192691026</c:v>
                      </c:pt>
                      <c:pt idx="65">
                        <c:v>9.1326984126984119</c:v>
                      </c:pt>
                      <c:pt idx="66">
                        <c:v>9.3061630218687874</c:v>
                      </c:pt>
                      <c:pt idx="67">
                        <c:v>9.1834394904458598</c:v>
                      </c:pt>
                      <c:pt idx="68">
                        <c:v>9.6569847856154905</c:v>
                      </c:pt>
                      <c:pt idx="69">
                        <c:v>8.8186462324393364</c:v>
                      </c:pt>
                      <c:pt idx="70">
                        <c:v>9.1507246376811597</c:v>
                      </c:pt>
                      <c:pt idx="71">
                        <c:v>9.3559222156747204</c:v>
                      </c:pt>
                      <c:pt idx="72">
                        <c:v>8.881980426021876</c:v>
                      </c:pt>
                      <c:pt idx="73">
                        <c:v>8.9708737864077666</c:v>
                      </c:pt>
                      <c:pt idx="74">
                        <c:v>9.1612903225806459</c:v>
                      </c:pt>
                      <c:pt idx="75">
                        <c:v>9.0798534798534796</c:v>
                      </c:pt>
                      <c:pt idx="76">
                        <c:v>9.0898661567877621</c:v>
                      </c:pt>
                      <c:pt idx="77">
                        <c:v>8.6912018401380102</c:v>
                      </c:pt>
                      <c:pt idx="78">
                        <c:v>9.0667420814479645</c:v>
                      </c:pt>
                      <c:pt idx="79">
                        <c:v>8.7375601926163728</c:v>
                      </c:pt>
                      <c:pt idx="80">
                        <c:v>8.8952959028831557</c:v>
                      </c:pt>
                      <c:pt idx="81">
                        <c:v>8.8642149929278649</c:v>
                      </c:pt>
                      <c:pt idx="82">
                        <c:v>9.1012514220705345</c:v>
                      </c:pt>
                      <c:pt idx="83">
                        <c:v>8.9121779859484782</c:v>
                      </c:pt>
                      <c:pt idx="84">
                        <c:v>9.0647590361445776</c:v>
                      </c:pt>
                      <c:pt idx="85">
                        <c:v>8.6111731843575416</c:v>
                      </c:pt>
                      <c:pt idx="86">
                        <c:v>9.0011396011396005</c:v>
                      </c:pt>
                      <c:pt idx="87">
                        <c:v>8.6199690402476783</c:v>
                      </c:pt>
                      <c:pt idx="88">
                        <c:v>8.9416909620991252</c:v>
                      </c:pt>
                      <c:pt idx="89">
                        <c:v>9.0626920712968655</c:v>
                      </c:pt>
                      <c:pt idx="90">
                        <c:v>8.9402415766052137</c:v>
                      </c:pt>
                      <c:pt idx="91">
                        <c:v>9.1767870868562635</c:v>
                      </c:pt>
                      <c:pt idx="92">
                        <c:v>9.3598130841121492</c:v>
                      </c:pt>
                      <c:pt idx="93">
                        <c:v>8.9786354238456241</c:v>
                      </c:pt>
                      <c:pt idx="94">
                        <c:v>9.3311345646437989</c:v>
                      </c:pt>
                      <c:pt idx="95">
                        <c:v>9.5935524652338806</c:v>
                      </c:pt>
                      <c:pt idx="96">
                        <c:v>9.4871794871794872</c:v>
                      </c:pt>
                      <c:pt idx="97">
                        <c:v>9.5928143712574858</c:v>
                      </c:pt>
                      <c:pt idx="98">
                        <c:v>10.74327122153209</c:v>
                      </c:pt>
                      <c:pt idx="99">
                        <c:v>11.208686440677971</c:v>
                      </c:pt>
                      <c:pt idx="100">
                        <c:v>11.050572519083969</c:v>
                      </c:pt>
                      <c:pt idx="101">
                        <c:v>11.215425531914891</c:v>
                      </c:pt>
                      <c:pt idx="102">
                        <c:v>11.094751192910699</c:v>
                      </c:pt>
                      <c:pt idx="103">
                        <c:v>11.23239436619718</c:v>
                      </c:pt>
                      <c:pt idx="104">
                        <c:v>10.84340222575517</c:v>
                      </c:pt>
                      <c:pt idx="105">
                        <c:v>10.86878306878307</c:v>
                      </c:pt>
                      <c:pt idx="106">
                        <c:v>10.74513749161637</c:v>
                      </c:pt>
                      <c:pt idx="107">
                        <c:v>10.468426013195099</c:v>
                      </c:pt>
                      <c:pt idx="108">
                        <c:v>10.672582905184489</c:v>
                      </c:pt>
                      <c:pt idx="109">
                        <c:v>10.8238202247191</c:v>
                      </c:pt>
                      <c:pt idx="110">
                        <c:v>10.10943199583116</c:v>
                      </c:pt>
                      <c:pt idx="111">
                        <c:v>10.304895104895101</c:v>
                      </c:pt>
                      <c:pt idx="112">
                        <c:v>10.400300978179081</c:v>
                      </c:pt>
                      <c:pt idx="113">
                        <c:v>10.18114874815906</c:v>
                      </c:pt>
                      <c:pt idx="114">
                        <c:v>10.08669001751314</c:v>
                      </c:pt>
                      <c:pt idx="115">
                        <c:v>10.337637494021999</c:v>
                      </c:pt>
                      <c:pt idx="116">
                        <c:v>9.7594936708860764</c:v>
                      </c:pt>
                      <c:pt idx="117">
                        <c:v>10.09157754010695</c:v>
                      </c:pt>
                      <c:pt idx="118">
                        <c:v>9.8318332543818094</c:v>
                      </c:pt>
                      <c:pt idx="119">
                        <c:v>9.899814471243042</c:v>
                      </c:pt>
                      <c:pt idx="120">
                        <c:v>10.06861156131821</c:v>
                      </c:pt>
                      <c:pt idx="121">
                        <c:v>9.7266143633071813</c:v>
                      </c:pt>
                      <c:pt idx="122">
                        <c:v>9.8707557502738226</c:v>
                      </c:pt>
                      <c:pt idx="123">
                        <c:v>9.2484548825710746</c:v>
                      </c:pt>
                      <c:pt idx="124">
                        <c:v>10.126498800959229</c:v>
                      </c:pt>
                      <c:pt idx="125">
                        <c:v>9.8586640851887708</c:v>
                      </c:pt>
                      <c:pt idx="126">
                        <c:v>9.2930232558139529</c:v>
                      </c:pt>
                      <c:pt idx="127">
                        <c:v>9.383070301291248</c:v>
                      </c:pt>
                      <c:pt idx="128">
                        <c:v>9.2782750203417415</c:v>
                      </c:pt>
                      <c:pt idx="129">
                        <c:v>9.1399662731871842</c:v>
                      </c:pt>
                      <c:pt idx="130">
                        <c:v>9.3662175168431183</c:v>
                      </c:pt>
                      <c:pt idx="131">
                        <c:v>9.3701899659035561</c:v>
                      </c:pt>
                      <c:pt idx="132">
                        <c:v>9.0437845998993449</c:v>
                      </c:pt>
                      <c:pt idx="133">
                        <c:v>9.1235894680279426</c:v>
                      </c:pt>
                      <c:pt idx="134">
                        <c:v>8.9638492871690421</c:v>
                      </c:pt>
                      <c:pt idx="135">
                        <c:v>9.1899109792284861</c:v>
                      </c:pt>
                      <c:pt idx="136">
                        <c:v>9.0063331222292593</c:v>
                      </c:pt>
                      <c:pt idx="137">
                        <c:v>8.9228650137741052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4-6FE2-4F66-BB53-A9671E9249A2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כולל!$F$1</c15:sqref>
                        </c15:formulaRef>
                      </c:ext>
                    </c:extLst>
                    <c:strCache>
                      <c:ptCount val="1"/>
                      <c:pt idx="0">
                        <c:v>סטיית תקן של נושים בתיק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8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  <c:pt idx="130">
                        <c:v>44501</c:v>
                      </c:pt>
                      <c:pt idx="131">
                        <c:v>44531</c:v>
                      </c:pt>
                      <c:pt idx="132">
                        <c:v>44562</c:v>
                      </c:pt>
                      <c:pt idx="133">
                        <c:v>44593</c:v>
                      </c:pt>
                      <c:pt idx="134">
                        <c:v>44621</c:v>
                      </c:pt>
                      <c:pt idx="135">
                        <c:v>44652</c:v>
                      </c:pt>
                      <c:pt idx="136">
                        <c:v>44682</c:v>
                      </c:pt>
                      <c:pt idx="137">
                        <c:v>44713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כולל!$F$122:$F$259</c15:sqref>
                        </c15:formulaRef>
                      </c:ext>
                    </c:extLst>
                    <c:numCache>
                      <c:formatCode>General</c:formatCode>
                      <c:ptCount val="138"/>
                      <c:pt idx="0">
                        <c:v>0.8888621264219202</c:v>
                      </c:pt>
                      <c:pt idx="1">
                        <c:v>0.88493301038788352</c:v>
                      </c:pt>
                      <c:pt idx="2">
                        <c:v>0.90857432240055658</c:v>
                      </c:pt>
                      <c:pt idx="3">
                        <c:v>0.90450817697537134</c:v>
                      </c:pt>
                      <c:pt idx="4">
                        <c:v>0.91024984204171655</c:v>
                      </c:pt>
                      <c:pt idx="5">
                        <c:v>0.88730254769303574</c:v>
                      </c:pt>
                      <c:pt idx="6">
                        <c:v>0.91296082340723272</c:v>
                      </c:pt>
                      <c:pt idx="7">
                        <c:v>0.91344421799460995</c:v>
                      </c:pt>
                      <c:pt idx="8">
                        <c:v>0.92410501721306326</c:v>
                      </c:pt>
                      <c:pt idx="9">
                        <c:v>0.94038360094648477</c:v>
                      </c:pt>
                      <c:pt idx="10">
                        <c:v>0.97839464535266119</c:v>
                      </c:pt>
                      <c:pt idx="11">
                        <c:v>0.96165662007961372</c:v>
                      </c:pt>
                      <c:pt idx="12">
                        <c:v>0.93849912831350712</c:v>
                      </c:pt>
                      <c:pt idx="13">
                        <c:v>0.97420028656226765</c:v>
                      </c:pt>
                      <c:pt idx="14">
                        <c:v>0.96022895140461317</c:v>
                      </c:pt>
                      <c:pt idx="15">
                        <c:v>0.92655887315349494</c:v>
                      </c:pt>
                      <c:pt idx="16">
                        <c:v>0.93293120451255795</c:v>
                      </c:pt>
                      <c:pt idx="17">
                        <c:v>0.92868285306559595</c:v>
                      </c:pt>
                      <c:pt idx="18">
                        <c:v>0.89985069200249468</c:v>
                      </c:pt>
                      <c:pt idx="19">
                        <c:v>0.88085715908463935</c:v>
                      </c:pt>
                      <c:pt idx="20">
                        <c:v>0.91613084614728058</c:v>
                      </c:pt>
                      <c:pt idx="21">
                        <c:v>0.88195310408247884</c:v>
                      </c:pt>
                      <c:pt idx="22">
                        <c:v>0.90524992940034787</c:v>
                      </c:pt>
                      <c:pt idx="23">
                        <c:v>0.90584025200310003</c:v>
                      </c:pt>
                      <c:pt idx="24">
                        <c:v>0.91550011554559874</c:v>
                      </c:pt>
                      <c:pt idx="25">
                        <c:v>0.88436198422002177</c:v>
                      </c:pt>
                      <c:pt idx="26">
                        <c:v>0.90246224830559985</c:v>
                      </c:pt>
                      <c:pt idx="27">
                        <c:v>0.9041373523264018</c:v>
                      </c:pt>
                      <c:pt idx="28">
                        <c:v>0.91790435924126956</c:v>
                      </c:pt>
                      <c:pt idx="29">
                        <c:v>0.91092319337627192</c:v>
                      </c:pt>
                      <c:pt idx="30">
                        <c:v>0.87289501411010506</c:v>
                      </c:pt>
                      <c:pt idx="31">
                        <c:v>0.88316161700879903</c:v>
                      </c:pt>
                      <c:pt idx="32">
                        <c:v>0.89545501247059722</c:v>
                      </c:pt>
                      <c:pt idx="33">
                        <c:v>0.93144916222410079</c:v>
                      </c:pt>
                      <c:pt idx="34">
                        <c:v>0.88271618740609981</c:v>
                      </c:pt>
                      <c:pt idx="35">
                        <c:v>0.88441015477144458</c:v>
                      </c:pt>
                      <c:pt idx="36">
                        <c:v>0.89522108662947519</c:v>
                      </c:pt>
                      <c:pt idx="37">
                        <c:v>0.87036874558045152</c:v>
                      </c:pt>
                      <c:pt idx="38">
                        <c:v>0.89983292853038344</c:v>
                      </c:pt>
                      <c:pt idx="39">
                        <c:v>0.89276440195174023</c:v>
                      </c:pt>
                      <c:pt idx="40">
                        <c:v>0.88848161545225146</c:v>
                      </c:pt>
                      <c:pt idx="41">
                        <c:v>0.93946352417603562</c:v>
                      </c:pt>
                      <c:pt idx="42">
                        <c:v>0.91702513009834086</c:v>
                      </c:pt>
                      <c:pt idx="43">
                        <c:v>0.90733250195588278</c:v>
                      </c:pt>
                      <c:pt idx="44">
                        <c:v>0.91337662536113629</c:v>
                      </c:pt>
                      <c:pt idx="45">
                        <c:v>0.90880722911036371</c:v>
                      </c:pt>
                      <c:pt idx="46">
                        <c:v>0.90728603791396611</c:v>
                      </c:pt>
                      <c:pt idx="47">
                        <c:v>0.89360297128403665</c:v>
                      </c:pt>
                      <c:pt idx="48">
                        <c:v>0.93614233155009696</c:v>
                      </c:pt>
                      <c:pt idx="49">
                        <c:v>0.93418189124677864</c:v>
                      </c:pt>
                      <c:pt idx="50">
                        <c:v>0.91597082517962392</c:v>
                      </c:pt>
                      <c:pt idx="51">
                        <c:v>0.89840140333966079</c:v>
                      </c:pt>
                      <c:pt idx="52">
                        <c:v>0.90809244565147729</c:v>
                      </c:pt>
                      <c:pt idx="53">
                        <c:v>0.9003333869307123</c:v>
                      </c:pt>
                      <c:pt idx="54">
                        <c:v>0.89823610984696522</c:v>
                      </c:pt>
                      <c:pt idx="55">
                        <c:v>0.91211099926695083</c:v>
                      </c:pt>
                      <c:pt idx="56">
                        <c:v>0.90235508206710657</c:v>
                      </c:pt>
                      <c:pt idx="57">
                        <c:v>0.89616556242753453</c:v>
                      </c:pt>
                      <c:pt idx="58">
                        <c:v>0.9389286163406696</c:v>
                      </c:pt>
                      <c:pt idx="59">
                        <c:v>0.89188839851101342</c:v>
                      </c:pt>
                      <c:pt idx="60">
                        <c:v>0.95073523410172223</c:v>
                      </c:pt>
                      <c:pt idx="61">
                        <c:v>0.89830552603079672</c:v>
                      </c:pt>
                      <c:pt idx="62">
                        <c:v>0.89900322892935602</c:v>
                      </c:pt>
                      <c:pt idx="63">
                        <c:v>0.90270503783724587</c:v>
                      </c:pt>
                      <c:pt idx="64">
                        <c:v>0.88997259900766268</c:v>
                      </c:pt>
                      <c:pt idx="65">
                        <c:v>0.91077520477133711</c:v>
                      </c:pt>
                      <c:pt idx="66">
                        <c:v>0.90984516371088275</c:v>
                      </c:pt>
                      <c:pt idx="67">
                        <c:v>0.91053805307749769</c:v>
                      </c:pt>
                      <c:pt idx="68">
                        <c:v>0.8989660239736158</c:v>
                      </c:pt>
                      <c:pt idx="69">
                        <c:v>0.89221027080893334</c:v>
                      </c:pt>
                      <c:pt idx="70">
                        <c:v>0.89857458713035732</c:v>
                      </c:pt>
                      <c:pt idx="71">
                        <c:v>0.8810225096017642</c:v>
                      </c:pt>
                      <c:pt idx="72">
                        <c:v>0.92346959144913632</c:v>
                      </c:pt>
                      <c:pt idx="73">
                        <c:v>0.89314684629864149</c:v>
                      </c:pt>
                      <c:pt idx="74">
                        <c:v>0.89011396328672954</c:v>
                      </c:pt>
                      <c:pt idx="75">
                        <c:v>0.87270643087459654</c:v>
                      </c:pt>
                      <c:pt idx="76">
                        <c:v>0.89395299762863423</c:v>
                      </c:pt>
                      <c:pt idx="77">
                        <c:v>0.89746107740926173</c:v>
                      </c:pt>
                      <c:pt idx="78">
                        <c:v>0.90984525463314869</c:v>
                      </c:pt>
                      <c:pt idx="79">
                        <c:v>0.88090680405928889</c:v>
                      </c:pt>
                      <c:pt idx="80">
                        <c:v>0.90092535864891155</c:v>
                      </c:pt>
                      <c:pt idx="81">
                        <c:v>0.90523318133237984</c:v>
                      </c:pt>
                      <c:pt idx="82">
                        <c:v>0.87631637621672132</c:v>
                      </c:pt>
                      <c:pt idx="83">
                        <c:v>0.89147079315388067</c:v>
                      </c:pt>
                      <c:pt idx="84">
                        <c:v>0.9045104790723365</c:v>
                      </c:pt>
                      <c:pt idx="85">
                        <c:v>0.89974100128581247</c:v>
                      </c:pt>
                      <c:pt idx="86">
                        <c:v>0.90205411459298268</c:v>
                      </c:pt>
                      <c:pt idx="87">
                        <c:v>0.91469868921307018</c:v>
                      </c:pt>
                      <c:pt idx="88">
                        <c:v>0.92671918037441903</c:v>
                      </c:pt>
                      <c:pt idx="89">
                        <c:v>0.89746776365034986</c:v>
                      </c:pt>
                      <c:pt idx="90">
                        <c:v>0.88853478163544064</c:v>
                      </c:pt>
                      <c:pt idx="91">
                        <c:v>0.89506916643137513</c:v>
                      </c:pt>
                      <c:pt idx="92">
                        <c:v>0.92435416687715743</c:v>
                      </c:pt>
                      <c:pt idx="93">
                        <c:v>0.8828839341580218</c:v>
                      </c:pt>
                      <c:pt idx="94">
                        <c:v>0.88188033523271825</c:v>
                      </c:pt>
                      <c:pt idx="95">
                        <c:v>0.89089047828917822</c:v>
                      </c:pt>
                      <c:pt idx="96">
                        <c:v>0.88721978906778587</c:v>
                      </c:pt>
                      <c:pt idx="97">
                        <c:v>0.91338373607230428</c:v>
                      </c:pt>
                      <c:pt idx="98">
                        <c:v>0.9077376267923486</c:v>
                      </c:pt>
                      <c:pt idx="99">
                        <c:v>0.8995409194486228</c:v>
                      </c:pt>
                      <c:pt idx="100">
                        <c:v>0.8743359492876881</c:v>
                      </c:pt>
                      <c:pt idx="101">
                        <c:v>0.88187265385847513</c:v>
                      </c:pt>
                      <c:pt idx="102">
                        <c:v>0.89086223159292144</c:v>
                      </c:pt>
                      <c:pt idx="103">
                        <c:v>0.95211800028355809</c:v>
                      </c:pt>
                      <c:pt idx="104">
                        <c:v>0.96077074846938471</c:v>
                      </c:pt>
                      <c:pt idx="105">
                        <c:v>0.98074457575704799</c:v>
                      </c:pt>
                      <c:pt idx="106">
                        <c:v>0.96475504612781049</c:v>
                      </c:pt>
                      <c:pt idx="107">
                        <c:v>0.95855085755682368</c:v>
                      </c:pt>
                      <c:pt idx="108">
                        <c:v>0.96444471576341595</c:v>
                      </c:pt>
                      <c:pt idx="109">
                        <c:v>0.96396390835939161</c:v>
                      </c:pt>
                      <c:pt idx="110">
                        <c:v>0.9632429837895129</c:v>
                      </c:pt>
                      <c:pt idx="111">
                        <c:v>0.98884693465227536</c:v>
                      </c:pt>
                      <c:pt idx="112">
                        <c:v>0.97821257101888504</c:v>
                      </c:pt>
                      <c:pt idx="113">
                        <c:v>0.97250431907708335</c:v>
                      </c:pt>
                      <c:pt idx="114">
                        <c:v>0.99175089288053075</c:v>
                      </c:pt>
                      <c:pt idx="115">
                        <c:v>0.9775786676240672</c:v>
                      </c:pt>
                      <c:pt idx="116">
                        <c:v>0.98484511377946371</c:v>
                      </c:pt>
                      <c:pt idx="117">
                        <c:v>0.98244908938026709</c:v>
                      </c:pt>
                      <c:pt idx="118">
                        <c:v>0.9761918131537678</c:v>
                      </c:pt>
                      <c:pt idx="119">
                        <c:v>1.0037886295903611</c:v>
                      </c:pt>
                      <c:pt idx="120">
                        <c:v>1.009889336960871</c:v>
                      </c:pt>
                      <c:pt idx="121">
                        <c:v>0.98127210067022075</c:v>
                      </c:pt>
                      <c:pt idx="122">
                        <c:v>0.98999480997467904</c:v>
                      </c:pt>
                      <c:pt idx="123">
                        <c:v>0.98919711049742276</c:v>
                      </c:pt>
                      <c:pt idx="124">
                        <c:v>0.99742435576722666</c:v>
                      </c:pt>
                      <c:pt idx="125">
                        <c:v>0.97857909216847661</c:v>
                      </c:pt>
                      <c:pt idx="126">
                        <c:v>0.97251664468234922</c:v>
                      </c:pt>
                      <c:pt idx="127">
                        <c:v>0.99225639485453887</c:v>
                      </c:pt>
                      <c:pt idx="128">
                        <c:v>0.97723577310885201</c:v>
                      </c:pt>
                      <c:pt idx="129">
                        <c:v>1.0044751143997599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5-6FE2-4F66-BB53-A9671E9249A2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כולל!$G$1</c15:sqref>
                        </c15:formulaRef>
                      </c:ext>
                    </c:extLst>
                    <c:strCache>
                      <c:ptCount val="1"/>
                      <c:pt idx="0">
                        <c:v>ממוצע נושים פיננסים בתיק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8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  <c:pt idx="130">
                        <c:v>44501</c:v>
                      </c:pt>
                      <c:pt idx="131">
                        <c:v>44531</c:v>
                      </c:pt>
                      <c:pt idx="132">
                        <c:v>44562</c:v>
                      </c:pt>
                      <c:pt idx="133">
                        <c:v>44593</c:v>
                      </c:pt>
                      <c:pt idx="134">
                        <c:v>44621</c:v>
                      </c:pt>
                      <c:pt idx="135">
                        <c:v>44652</c:v>
                      </c:pt>
                      <c:pt idx="136">
                        <c:v>44682</c:v>
                      </c:pt>
                      <c:pt idx="137">
                        <c:v>44713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כולל!$G$122:$G$259</c15:sqref>
                        </c15:formulaRef>
                      </c:ext>
                    </c:extLst>
                    <c:numCache>
                      <c:formatCode>General</c:formatCode>
                      <c:ptCount val="138"/>
                      <c:pt idx="0">
                        <c:v>1.3445692883895131</c:v>
                      </c:pt>
                      <c:pt idx="1">
                        <c:v>1.4319880418535129</c:v>
                      </c:pt>
                      <c:pt idx="2">
                        <c:v>1.4944512946979041</c:v>
                      </c:pt>
                      <c:pt idx="3">
                        <c:v>1.2130177514792899</c:v>
                      </c:pt>
                      <c:pt idx="4">
                        <c:v>1.161417322834646</c:v>
                      </c:pt>
                      <c:pt idx="5">
                        <c:v>1.2896174863387979</c:v>
                      </c:pt>
                      <c:pt idx="6">
                        <c:v>1.248655913978495</c:v>
                      </c:pt>
                      <c:pt idx="7">
                        <c:v>1.141361256544503</c:v>
                      </c:pt>
                      <c:pt idx="8">
                        <c:v>1.1265822784810131</c:v>
                      </c:pt>
                      <c:pt idx="9">
                        <c:v>1.3310810810810809</c:v>
                      </c:pt>
                      <c:pt idx="10">
                        <c:v>1.2656042496679949</c:v>
                      </c:pt>
                      <c:pt idx="11">
                        <c:v>1.252788104089219</c:v>
                      </c:pt>
                      <c:pt idx="12">
                        <c:v>1.4340796019900499</c:v>
                      </c:pt>
                      <c:pt idx="13">
                        <c:v>1.2419753086419749</c:v>
                      </c:pt>
                      <c:pt idx="14">
                        <c:v>1.3886838868388689</c:v>
                      </c:pt>
                      <c:pt idx="15">
                        <c:v>1.257731958762887</c:v>
                      </c:pt>
                      <c:pt idx="16">
                        <c:v>1.194614443084455</c:v>
                      </c:pt>
                      <c:pt idx="17">
                        <c:v>1.6307053941908709</c:v>
                      </c:pt>
                      <c:pt idx="18">
                        <c:v>1.546846846846847</c:v>
                      </c:pt>
                      <c:pt idx="19">
                        <c:v>1.589310829817159</c:v>
                      </c:pt>
                      <c:pt idx="20">
                        <c:v>1.633540372670808</c:v>
                      </c:pt>
                      <c:pt idx="21">
                        <c:v>1.5582655826558269</c:v>
                      </c:pt>
                      <c:pt idx="22">
                        <c:v>1.580568720379147</c:v>
                      </c:pt>
                      <c:pt idx="23">
                        <c:v>1.656948493683188</c:v>
                      </c:pt>
                      <c:pt idx="24">
                        <c:v>1.643086816720257</c:v>
                      </c:pt>
                      <c:pt idx="25">
                        <c:v>1.626225490196078</c:v>
                      </c:pt>
                      <c:pt idx="26">
                        <c:v>1.6885714285714291</c:v>
                      </c:pt>
                      <c:pt idx="27">
                        <c:v>1.581818181818182</c:v>
                      </c:pt>
                      <c:pt idx="28">
                        <c:v>1.6508438818565401</c:v>
                      </c:pt>
                      <c:pt idx="29">
                        <c:v>1.683438155136268</c:v>
                      </c:pt>
                      <c:pt idx="30">
                        <c:v>1.671006944444444</c:v>
                      </c:pt>
                      <c:pt idx="31">
                        <c:v>1.5646100116414441</c:v>
                      </c:pt>
                      <c:pt idx="32">
                        <c:v>1.617283950617284</c:v>
                      </c:pt>
                      <c:pt idx="33">
                        <c:v>1.5089766606822259</c:v>
                      </c:pt>
                      <c:pt idx="34">
                        <c:v>1.693304535637149</c:v>
                      </c:pt>
                      <c:pt idx="35">
                        <c:v>1.624309392265193</c:v>
                      </c:pt>
                      <c:pt idx="36">
                        <c:v>1.675383228133454</c:v>
                      </c:pt>
                      <c:pt idx="37">
                        <c:v>1.6612612612612609</c:v>
                      </c:pt>
                      <c:pt idx="38">
                        <c:v>1.69016393442623</c:v>
                      </c:pt>
                      <c:pt idx="39">
                        <c:v>1.63129102844639</c:v>
                      </c:pt>
                      <c:pt idx="40">
                        <c:v>1.756991321118611</c:v>
                      </c:pt>
                      <c:pt idx="41">
                        <c:v>1.5175664095972581</c:v>
                      </c:pt>
                      <c:pt idx="42">
                        <c:v>1.6205432937181661</c:v>
                      </c:pt>
                      <c:pt idx="43">
                        <c:v>1.61474435196195</c:v>
                      </c:pt>
                      <c:pt idx="44">
                        <c:v>1.524801587301587</c:v>
                      </c:pt>
                      <c:pt idx="45">
                        <c:v>1.6277108433734939</c:v>
                      </c:pt>
                      <c:pt idx="46">
                        <c:v>1.6669595782073809</c:v>
                      </c:pt>
                      <c:pt idx="47">
                        <c:v>1.55394641564084</c:v>
                      </c:pt>
                      <c:pt idx="48">
                        <c:v>1.7483974358974359</c:v>
                      </c:pt>
                      <c:pt idx="49">
                        <c:v>1.5851226993865031</c:v>
                      </c:pt>
                      <c:pt idx="50">
                        <c:v>1.5601131541725599</c:v>
                      </c:pt>
                      <c:pt idx="51">
                        <c:v>1.6925960637300841</c:v>
                      </c:pt>
                      <c:pt idx="52">
                        <c:v>1.607198748043819</c:v>
                      </c:pt>
                      <c:pt idx="53">
                        <c:v>1.5591168091168091</c:v>
                      </c:pt>
                      <c:pt idx="54">
                        <c:v>1.725761772853186</c:v>
                      </c:pt>
                      <c:pt idx="55">
                        <c:v>1.6281945589447651</c:v>
                      </c:pt>
                      <c:pt idx="56">
                        <c:v>1.6082603254067589</c:v>
                      </c:pt>
                      <c:pt idx="57">
                        <c:v>1.5766758494031221</c:v>
                      </c:pt>
                      <c:pt idx="58">
                        <c:v>1.6139240506329109</c:v>
                      </c:pt>
                      <c:pt idx="59">
                        <c:v>1.6759020618556699</c:v>
                      </c:pt>
                      <c:pt idx="60">
                        <c:v>1.689979825151311</c:v>
                      </c:pt>
                      <c:pt idx="61">
                        <c:v>1.6146309601567601</c:v>
                      </c:pt>
                      <c:pt idx="62">
                        <c:v>1.6881127450980391</c:v>
                      </c:pt>
                      <c:pt idx="63">
                        <c:v>1.575618698441797</c:v>
                      </c:pt>
                      <c:pt idx="64">
                        <c:v>1.520265780730897</c:v>
                      </c:pt>
                      <c:pt idx="65">
                        <c:v>1.6838095238095241</c:v>
                      </c:pt>
                      <c:pt idx="66">
                        <c:v>1.624917163684559</c:v>
                      </c:pt>
                      <c:pt idx="67">
                        <c:v>1.555414012738854</c:v>
                      </c:pt>
                      <c:pt idx="68">
                        <c:v>1.6327800829875521</c:v>
                      </c:pt>
                      <c:pt idx="69">
                        <c:v>1.4674329501915711</c:v>
                      </c:pt>
                      <c:pt idx="70">
                        <c:v>1.4417391304347831</c:v>
                      </c:pt>
                      <c:pt idx="71">
                        <c:v>1.5356511490866229</c:v>
                      </c:pt>
                      <c:pt idx="72">
                        <c:v>1.5267702936096721</c:v>
                      </c:pt>
                      <c:pt idx="73">
                        <c:v>1.5037121644774409</c:v>
                      </c:pt>
                      <c:pt idx="74">
                        <c:v>1.475073313782991</c:v>
                      </c:pt>
                      <c:pt idx="75">
                        <c:v>1.4483516483516481</c:v>
                      </c:pt>
                      <c:pt idx="76">
                        <c:v>1.589547482472913</c:v>
                      </c:pt>
                      <c:pt idx="77">
                        <c:v>1.5342150661299601</c:v>
                      </c:pt>
                      <c:pt idx="78">
                        <c:v>1.5039592760181</c:v>
                      </c:pt>
                      <c:pt idx="79">
                        <c:v>1.446227929373997</c:v>
                      </c:pt>
                      <c:pt idx="80">
                        <c:v>1.464339908952959</c:v>
                      </c:pt>
                      <c:pt idx="81">
                        <c:v>1.458981612446959</c:v>
                      </c:pt>
                      <c:pt idx="82">
                        <c:v>1.564277588168373</c:v>
                      </c:pt>
                      <c:pt idx="83">
                        <c:v>1.501170960187354</c:v>
                      </c:pt>
                      <c:pt idx="84">
                        <c:v>1.5517068273092369</c:v>
                      </c:pt>
                      <c:pt idx="85">
                        <c:v>1.435754189944134</c:v>
                      </c:pt>
                      <c:pt idx="86">
                        <c:v>1.5350427350427349</c:v>
                      </c:pt>
                      <c:pt idx="87">
                        <c:v>1.5750773993808049</c:v>
                      </c:pt>
                      <c:pt idx="88">
                        <c:v>1.610495626822158</c:v>
                      </c:pt>
                      <c:pt idx="89">
                        <c:v>1.5986478180700681</c:v>
                      </c:pt>
                      <c:pt idx="90">
                        <c:v>1.6039415130324219</c:v>
                      </c:pt>
                      <c:pt idx="91">
                        <c:v>1.5826287471176019</c:v>
                      </c:pt>
                      <c:pt idx="92">
                        <c:v>1.780373831775701</c:v>
                      </c:pt>
                      <c:pt idx="93">
                        <c:v>1.6657477601654029</c:v>
                      </c:pt>
                      <c:pt idx="94">
                        <c:v>1.7612137203166229</c:v>
                      </c:pt>
                      <c:pt idx="95">
                        <c:v>1.847029077117573</c:v>
                      </c:pt>
                      <c:pt idx="96">
                        <c:v>1.815018315018315</c:v>
                      </c:pt>
                      <c:pt idx="97">
                        <c:v>1.9543413173652699</c:v>
                      </c:pt>
                      <c:pt idx="98">
                        <c:v>2.5403726708074532</c:v>
                      </c:pt>
                      <c:pt idx="99">
                        <c:v>2.7012711864406782</c:v>
                      </c:pt>
                      <c:pt idx="100">
                        <c:v>2.7223282442748089</c:v>
                      </c:pt>
                      <c:pt idx="101">
                        <c:v>2.8501773049645389</c:v>
                      </c:pt>
                      <c:pt idx="102">
                        <c:v>2.6428084526244029</c:v>
                      </c:pt>
                      <c:pt idx="103">
                        <c:v>2.7359154929577469</c:v>
                      </c:pt>
                      <c:pt idx="104">
                        <c:v>2.4904610492845789</c:v>
                      </c:pt>
                      <c:pt idx="105">
                        <c:v>2.661375661375661</c:v>
                      </c:pt>
                      <c:pt idx="106">
                        <c:v>2.71830985915493</c:v>
                      </c:pt>
                      <c:pt idx="107">
                        <c:v>2.4655984919886902</c:v>
                      </c:pt>
                      <c:pt idx="108">
                        <c:v>2.5646893974778142</c:v>
                      </c:pt>
                      <c:pt idx="109">
                        <c:v>2.3865168539325841</c:v>
                      </c:pt>
                      <c:pt idx="110">
                        <c:v>2.3840541948931739</c:v>
                      </c:pt>
                      <c:pt idx="111">
                        <c:v>2.244755244755245</c:v>
                      </c:pt>
                      <c:pt idx="112">
                        <c:v>2.5831452219714071</c:v>
                      </c:pt>
                      <c:pt idx="113">
                        <c:v>2.4953362788414339</c:v>
                      </c:pt>
                      <c:pt idx="114">
                        <c:v>2.331436077057794</c:v>
                      </c:pt>
                      <c:pt idx="115">
                        <c:v>2.3663318986131041</c:v>
                      </c:pt>
                      <c:pt idx="116">
                        <c:v>2.2681242807825091</c:v>
                      </c:pt>
                      <c:pt idx="117">
                        <c:v>2.231951871657754</c:v>
                      </c:pt>
                      <c:pt idx="118">
                        <c:v>2.1994315490288958</c:v>
                      </c:pt>
                      <c:pt idx="119">
                        <c:v>2.2300556586270872</c:v>
                      </c:pt>
                      <c:pt idx="120">
                        <c:v>2.1847649918962722</c:v>
                      </c:pt>
                      <c:pt idx="121">
                        <c:v>2.045262522631262</c:v>
                      </c:pt>
                      <c:pt idx="122">
                        <c:v>2.0657174151150048</c:v>
                      </c:pt>
                      <c:pt idx="123">
                        <c:v>1.949320148331273</c:v>
                      </c:pt>
                      <c:pt idx="124">
                        <c:v>2.1348920863309351</c:v>
                      </c:pt>
                      <c:pt idx="125">
                        <c:v>2.029525653436592</c:v>
                      </c:pt>
                      <c:pt idx="126">
                        <c:v>1.9116279069767439</c:v>
                      </c:pt>
                      <c:pt idx="127">
                        <c:v>1.8015303682448589</c:v>
                      </c:pt>
                      <c:pt idx="128">
                        <c:v>1.771358828315704</c:v>
                      </c:pt>
                      <c:pt idx="129">
                        <c:v>1.774030354131535</c:v>
                      </c:pt>
                      <c:pt idx="130">
                        <c:v>1.740134744947065</c:v>
                      </c:pt>
                      <c:pt idx="131">
                        <c:v>1.641013151485631</c:v>
                      </c:pt>
                      <c:pt idx="132">
                        <c:v>1.6406643180674381</c:v>
                      </c:pt>
                      <c:pt idx="133">
                        <c:v>1.617409994626545</c:v>
                      </c:pt>
                      <c:pt idx="134">
                        <c:v>1.525458248472505</c:v>
                      </c:pt>
                      <c:pt idx="135">
                        <c:v>1.497774480712166</c:v>
                      </c:pt>
                      <c:pt idx="136">
                        <c:v>1.3286890436985439</c:v>
                      </c:pt>
                      <c:pt idx="137">
                        <c:v>1.2314049586776861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6-6FE2-4F66-BB53-A9671E9249A2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כולל!$H$1</c15:sqref>
                        </c15:formulaRef>
                      </c:ext>
                    </c:extLst>
                    <c:strCache>
                      <c:ptCount val="1"/>
                      <c:pt idx="0">
                        <c:v>ממוצע נושים פרטיים בתיק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8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  <c:pt idx="130">
                        <c:v>44501</c:v>
                      </c:pt>
                      <c:pt idx="131">
                        <c:v>44531</c:v>
                      </c:pt>
                      <c:pt idx="132">
                        <c:v>44562</c:v>
                      </c:pt>
                      <c:pt idx="133">
                        <c:v>44593</c:v>
                      </c:pt>
                      <c:pt idx="134">
                        <c:v>44621</c:v>
                      </c:pt>
                      <c:pt idx="135">
                        <c:v>44652</c:v>
                      </c:pt>
                      <c:pt idx="136">
                        <c:v>44682</c:v>
                      </c:pt>
                      <c:pt idx="137">
                        <c:v>44713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כולל!$H$122:$H$259</c15:sqref>
                        </c15:formulaRef>
                      </c:ext>
                    </c:extLst>
                    <c:numCache>
                      <c:formatCode>General</c:formatCode>
                      <c:ptCount val="138"/>
                      <c:pt idx="0">
                        <c:v>9.702871410736579</c:v>
                      </c:pt>
                      <c:pt idx="1">
                        <c:v>9.3228699551569498</c:v>
                      </c:pt>
                      <c:pt idx="2">
                        <c:v>9.018495684340321</c:v>
                      </c:pt>
                      <c:pt idx="3">
                        <c:v>9.1183431952662719</c:v>
                      </c:pt>
                      <c:pt idx="4">
                        <c:v>8.8517060367454068</c:v>
                      </c:pt>
                      <c:pt idx="5">
                        <c:v>9.2909836065573774</c:v>
                      </c:pt>
                      <c:pt idx="6">
                        <c:v>9.396505376344086</c:v>
                      </c:pt>
                      <c:pt idx="7">
                        <c:v>8.6767015706806276</c:v>
                      </c:pt>
                      <c:pt idx="8">
                        <c:v>8.9873417721518987</c:v>
                      </c:pt>
                      <c:pt idx="9">
                        <c:v>8.8429054054054053</c:v>
                      </c:pt>
                      <c:pt idx="10">
                        <c:v>8.7968127490039834</c:v>
                      </c:pt>
                      <c:pt idx="11">
                        <c:v>8.0285006195786863</c:v>
                      </c:pt>
                      <c:pt idx="12">
                        <c:v>7.5845771144278604</c:v>
                      </c:pt>
                      <c:pt idx="13">
                        <c:v>8.2037037037037042</c:v>
                      </c:pt>
                      <c:pt idx="14">
                        <c:v>8.1599015990159902</c:v>
                      </c:pt>
                      <c:pt idx="15">
                        <c:v>7.8159057437407951</c:v>
                      </c:pt>
                      <c:pt idx="16">
                        <c:v>6.777233782129743</c:v>
                      </c:pt>
                      <c:pt idx="17">
                        <c:v>7.2710926694329183</c:v>
                      </c:pt>
                      <c:pt idx="18">
                        <c:v>6.9216216216216218</c:v>
                      </c:pt>
                      <c:pt idx="19">
                        <c:v>6.9535864978902957</c:v>
                      </c:pt>
                      <c:pt idx="20">
                        <c:v>6.2339544513457561</c:v>
                      </c:pt>
                      <c:pt idx="21">
                        <c:v>6.5962059620596207</c:v>
                      </c:pt>
                      <c:pt idx="22">
                        <c:v>6.5983412322274884</c:v>
                      </c:pt>
                      <c:pt idx="23">
                        <c:v>6.4557823129251704</c:v>
                      </c:pt>
                      <c:pt idx="24">
                        <c:v>6.430868167202572</c:v>
                      </c:pt>
                      <c:pt idx="25">
                        <c:v>5.8664215686274508</c:v>
                      </c:pt>
                      <c:pt idx="26">
                        <c:v>5.9185714285714282</c:v>
                      </c:pt>
                      <c:pt idx="27">
                        <c:v>5.0569696969696967</c:v>
                      </c:pt>
                      <c:pt idx="28">
                        <c:v>5.9208860759493671</c:v>
                      </c:pt>
                      <c:pt idx="29">
                        <c:v>5.7180293501048221</c:v>
                      </c:pt>
                      <c:pt idx="30">
                        <c:v>5.903645833333333</c:v>
                      </c:pt>
                      <c:pt idx="31">
                        <c:v>5.7217694994179276</c:v>
                      </c:pt>
                      <c:pt idx="32">
                        <c:v>5.3086419753086416</c:v>
                      </c:pt>
                      <c:pt idx="33">
                        <c:v>4.572710951526032</c:v>
                      </c:pt>
                      <c:pt idx="34">
                        <c:v>4.7289416846652266</c:v>
                      </c:pt>
                      <c:pt idx="35">
                        <c:v>4.5488029465930024</c:v>
                      </c:pt>
                      <c:pt idx="36">
                        <c:v>4.7348963029756526</c:v>
                      </c:pt>
                      <c:pt idx="37">
                        <c:v>4.2684684684684688</c:v>
                      </c:pt>
                      <c:pt idx="38">
                        <c:v>3.6877049180327872</c:v>
                      </c:pt>
                      <c:pt idx="39">
                        <c:v>3.3818380743982499</c:v>
                      </c:pt>
                      <c:pt idx="40">
                        <c:v>2.964320154291225</c:v>
                      </c:pt>
                      <c:pt idx="41">
                        <c:v>3.1516709511568122</c:v>
                      </c:pt>
                      <c:pt idx="42">
                        <c:v>3.113752122241086</c:v>
                      </c:pt>
                      <c:pt idx="43">
                        <c:v>3.8501783590963141</c:v>
                      </c:pt>
                      <c:pt idx="44">
                        <c:v>3.4990079365079358</c:v>
                      </c:pt>
                      <c:pt idx="45">
                        <c:v>3.4144578313253011</c:v>
                      </c:pt>
                      <c:pt idx="46">
                        <c:v>2.9666080843585241</c:v>
                      </c:pt>
                      <c:pt idx="47">
                        <c:v>2.9551049963794349</c:v>
                      </c:pt>
                      <c:pt idx="48">
                        <c:v>3.3557692307692308</c:v>
                      </c:pt>
                      <c:pt idx="49">
                        <c:v>2.9585889570552149</c:v>
                      </c:pt>
                      <c:pt idx="50">
                        <c:v>2.8741159830268739</c:v>
                      </c:pt>
                      <c:pt idx="51">
                        <c:v>3.7881911902530461</c:v>
                      </c:pt>
                      <c:pt idx="52">
                        <c:v>3.2449139280125201</c:v>
                      </c:pt>
                      <c:pt idx="53">
                        <c:v>3.3091168091168091</c:v>
                      </c:pt>
                      <c:pt idx="54">
                        <c:v>3.338642659279778</c:v>
                      </c:pt>
                      <c:pt idx="55">
                        <c:v>3.4674361088211052</c:v>
                      </c:pt>
                      <c:pt idx="56">
                        <c:v>3</c:v>
                      </c:pt>
                      <c:pt idx="57">
                        <c:v>3.5243342516069789</c:v>
                      </c:pt>
                      <c:pt idx="58">
                        <c:v>3.5232067510548521</c:v>
                      </c:pt>
                      <c:pt idx="59">
                        <c:v>2.775773195876289</c:v>
                      </c:pt>
                      <c:pt idx="60">
                        <c:v>3.3241425689307329</c:v>
                      </c:pt>
                      <c:pt idx="61">
                        <c:v>2.984323971260614</c:v>
                      </c:pt>
                      <c:pt idx="62">
                        <c:v>3.346813725490196</c:v>
                      </c:pt>
                      <c:pt idx="63">
                        <c:v>2.989000916590284</c:v>
                      </c:pt>
                      <c:pt idx="64">
                        <c:v>2.975415282392027</c:v>
                      </c:pt>
                      <c:pt idx="65">
                        <c:v>3.127619047619048</c:v>
                      </c:pt>
                      <c:pt idx="66">
                        <c:v>3.2968853545394299</c:v>
                      </c:pt>
                      <c:pt idx="67">
                        <c:v>3.19171974522293</c:v>
                      </c:pt>
                      <c:pt idx="68">
                        <c:v>3.4391424619640389</c:v>
                      </c:pt>
                      <c:pt idx="69">
                        <c:v>3.0715197956577271</c:v>
                      </c:pt>
                      <c:pt idx="70">
                        <c:v>3.2678260869565219</c:v>
                      </c:pt>
                      <c:pt idx="71">
                        <c:v>3.144961697112552</c:v>
                      </c:pt>
                      <c:pt idx="72">
                        <c:v>2.7098445595854921</c:v>
                      </c:pt>
                      <c:pt idx="73">
                        <c:v>2.640205596801827</c:v>
                      </c:pt>
                      <c:pt idx="74">
                        <c:v>2.834799608993158</c:v>
                      </c:pt>
                      <c:pt idx="75">
                        <c:v>2.6388278388278388</c:v>
                      </c:pt>
                      <c:pt idx="76">
                        <c:v>2.6743148502230718</c:v>
                      </c:pt>
                      <c:pt idx="77">
                        <c:v>2.4542840713053482</c:v>
                      </c:pt>
                      <c:pt idx="78">
                        <c:v>2.8438914027149318</c:v>
                      </c:pt>
                      <c:pt idx="79">
                        <c:v>2.9036918138041732</c:v>
                      </c:pt>
                      <c:pt idx="80">
                        <c:v>2.767830045523521</c:v>
                      </c:pt>
                      <c:pt idx="81">
                        <c:v>2.4922206506364919</c:v>
                      </c:pt>
                      <c:pt idx="82">
                        <c:v>2.592150170648464</c:v>
                      </c:pt>
                      <c:pt idx="83">
                        <c:v>2.6563231850117099</c:v>
                      </c:pt>
                      <c:pt idx="84">
                        <c:v>2.623995983935743</c:v>
                      </c:pt>
                      <c:pt idx="85">
                        <c:v>2.2955307262569828</c:v>
                      </c:pt>
                      <c:pt idx="86">
                        <c:v>2.4928774928774931</c:v>
                      </c:pt>
                      <c:pt idx="87">
                        <c:v>2.3328173374613002</c:v>
                      </c:pt>
                      <c:pt idx="88">
                        <c:v>2.5790087463556848</c:v>
                      </c:pt>
                      <c:pt idx="89">
                        <c:v>2.3687768899815609</c:v>
                      </c:pt>
                      <c:pt idx="90">
                        <c:v>2.3324856961220601</c:v>
                      </c:pt>
                      <c:pt idx="91">
                        <c:v>2.734050730207533</c:v>
                      </c:pt>
                      <c:pt idx="92">
                        <c:v>2.5685358255451711</c:v>
                      </c:pt>
                      <c:pt idx="93">
                        <c:v>2.341833218470021</c:v>
                      </c:pt>
                      <c:pt idx="94">
                        <c:v>2.5883905013192612</c:v>
                      </c:pt>
                      <c:pt idx="95">
                        <c:v>2.4608091024020231</c:v>
                      </c:pt>
                      <c:pt idx="96">
                        <c:v>2.4212454212454211</c:v>
                      </c:pt>
                      <c:pt idx="97">
                        <c:v>2.6968562874251498</c:v>
                      </c:pt>
                      <c:pt idx="98">
                        <c:v>3.6832298136645969</c:v>
                      </c:pt>
                      <c:pt idx="99">
                        <c:v>3.5911016949152539</c:v>
                      </c:pt>
                      <c:pt idx="100">
                        <c:v>3.4408396946564892</c:v>
                      </c:pt>
                      <c:pt idx="101">
                        <c:v>3.4521276595744679</c:v>
                      </c:pt>
                      <c:pt idx="102">
                        <c:v>3.4744376278118612</c:v>
                      </c:pt>
                      <c:pt idx="103">
                        <c:v>3.35387323943662</c:v>
                      </c:pt>
                      <c:pt idx="104">
                        <c:v>3.3903020667726551</c:v>
                      </c:pt>
                      <c:pt idx="105">
                        <c:v>3.518518518518519</c:v>
                      </c:pt>
                      <c:pt idx="106">
                        <c:v>3.371562709590878</c:v>
                      </c:pt>
                      <c:pt idx="107">
                        <c:v>2.929311969839774</c:v>
                      </c:pt>
                      <c:pt idx="108">
                        <c:v>3.1317141522652969</c:v>
                      </c:pt>
                      <c:pt idx="109">
                        <c:v>3.1658426966292139</c:v>
                      </c:pt>
                      <c:pt idx="110">
                        <c:v>2.829598749348619</c:v>
                      </c:pt>
                      <c:pt idx="111">
                        <c:v>3.186013986013986</c:v>
                      </c:pt>
                      <c:pt idx="112">
                        <c:v>3.1203912716328071</c:v>
                      </c:pt>
                      <c:pt idx="113">
                        <c:v>3.0819833087874331</c:v>
                      </c:pt>
                      <c:pt idx="114">
                        <c:v>2.738178633975481</c:v>
                      </c:pt>
                      <c:pt idx="115">
                        <c:v>3.000478240076518</c:v>
                      </c:pt>
                      <c:pt idx="116">
                        <c:v>2.834867663981588</c:v>
                      </c:pt>
                      <c:pt idx="117">
                        <c:v>2.9973262032085559</c:v>
                      </c:pt>
                      <c:pt idx="118">
                        <c:v>2.709142586451919</c:v>
                      </c:pt>
                      <c:pt idx="119">
                        <c:v>2.8566790352504641</c:v>
                      </c:pt>
                      <c:pt idx="120">
                        <c:v>2.8406266882766071</c:v>
                      </c:pt>
                      <c:pt idx="121">
                        <c:v>3</c:v>
                      </c:pt>
                      <c:pt idx="122">
                        <c:v>2.8773274917853229</c:v>
                      </c:pt>
                      <c:pt idx="123">
                        <c:v>2.5265760197775031</c:v>
                      </c:pt>
                      <c:pt idx="124">
                        <c:v>2.7565947242206241</c:v>
                      </c:pt>
                      <c:pt idx="125">
                        <c:v>2.773475314617619</c:v>
                      </c:pt>
                      <c:pt idx="126">
                        <c:v>2.4227390180878552</c:v>
                      </c:pt>
                      <c:pt idx="127">
                        <c:v>2.7824007651841218</c:v>
                      </c:pt>
                      <c:pt idx="128">
                        <c:v>2.4816924328722538</c:v>
                      </c:pt>
                      <c:pt idx="129">
                        <c:v>2.6402473299606521</c:v>
                      </c:pt>
                      <c:pt idx="130">
                        <c:v>2.5048123195380172</c:v>
                      </c:pt>
                      <c:pt idx="131">
                        <c:v>2.549439844130541</c:v>
                      </c:pt>
                      <c:pt idx="132">
                        <c:v>2.1363865123301462</c:v>
                      </c:pt>
                      <c:pt idx="133">
                        <c:v>2.1800107469102632</c:v>
                      </c:pt>
                      <c:pt idx="134">
                        <c:v>1.9821792260692459</c:v>
                      </c:pt>
                      <c:pt idx="135">
                        <c:v>2.2818991097922852</c:v>
                      </c:pt>
                      <c:pt idx="136">
                        <c:v>1.912602913236225</c:v>
                      </c:pt>
                      <c:pt idx="137">
                        <c:v>2.009917355371901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7-6FE2-4F66-BB53-A9671E9249A2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כולל!$I$1</c15:sqref>
                        </c15:formulaRef>
                      </c:ext>
                    </c:extLst>
                    <c:strCache>
                      <c:ptCount val="1"/>
                      <c:pt idx="0">
                        <c:v>ממוצע סוגי נושים בתיק  - חודשי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8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  <c:pt idx="130">
                        <c:v>44501</c:v>
                      </c:pt>
                      <c:pt idx="131">
                        <c:v>44531</c:v>
                      </c:pt>
                      <c:pt idx="132">
                        <c:v>44562</c:v>
                      </c:pt>
                      <c:pt idx="133">
                        <c:v>44593</c:v>
                      </c:pt>
                      <c:pt idx="134">
                        <c:v>44621</c:v>
                      </c:pt>
                      <c:pt idx="135">
                        <c:v>44652</c:v>
                      </c:pt>
                      <c:pt idx="136">
                        <c:v>44682</c:v>
                      </c:pt>
                      <c:pt idx="137">
                        <c:v>44713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כולל!$I$122:$I$259</c15:sqref>
                        </c15:formulaRef>
                      </c:ext>
                    </c:extLst>
                    <c:numCache>
                      <c:formatCode>General</c:formatCode>
                      <c:ptCount val="138"/>
                      <c:pt idx="0">
                        <c:v>2.452380952380953</c:v>
                      </c:pt>
                      <c:pt idx="1">
                        <c:v>2.514200298953662</c:v>
                      </c:pt>
                      <c:pt idx="2">
                        <c:v>2.4907521578298399</c:v>
                      </c:pt>
                      <c:pt idx="3">
                        <c:v>2.4260355029585798</c:v>
                      </c:pt>
                      <c:pt idx="4">
                        <c:v>2.4278215223097108</c:v>
                      </c:pt>
                      <c:pt idx="5">
                        <c:v>2.495212038303694</c:v>
                      </c:pt>
                      <c:pt idx="6">
                        <c:v>2.4224021592442639</c:v>
                      </c:pt>
                      <c:pt idx="7">
                        <c:v>2.3835078534031409</c:v>
                      </c:pt>
                      <c:pt idx="8">
                        <c:v>2.507042253521127</c:v>
                      </c:pt>
                      <c:pt idx="9">
                        <c:v>2.5008460236886632</c:v>
                      </c:pt>
                      <c:pt idx="10">
                        <c:v>2.6055776892430278</c:v>
                      </c:pt>
                      <c:pt idx="11">
                        <c:v>2.6133828996282529</c:v>
                      </c:pt>
                      <c:pt idx="12">
                        <c:v>2.682440846824409</c:v>
                      </c:pt>
                      <c:pt idx="13">
                        <c:v>2.7663782447466012</c:v>
                      </c:pt>
                      <c:pt idx="14">
                        <c:v>2.7945879458794591</c:v>
                      </c:pt>
                      <c:pt idx="15">
                        <c:v>2.849779086892489</c:v>
                      </c:pt>
                      <c:pt idx="16">
                        <c:v>2.8550368550368548</c:v>
                      </c:pt>
                      <c:pt idx="17">
                        <c:v>2.993065187239945</c:v>
                      </c:pt>
                      <c:pt idx="18">
                        <c:v>3.0198735320686541</c:v>
                      </c:pt>
                      <c:pt idx="19">
                        <c:v>3.0366197183098591</c:v>
                      </c:pt>
                      <c:pt idx="20">
                        <c:v>3.0248962655601659</c:v>
                      </c:pt>
                      <c:pt idx="21">
                        <c:v>3.0583446404341932</c:v>
                      </c:pt>
                      <c:pt idx="22">
                        <c:v>3</c:v>
                      </c:pt>
                      <c:pt idx="23">
                        <c:v>3.038872691933916</c:v>
                      </c:pt>
                      <c:pt idx="24">
                        <c:v>3.0257510729613739</c:v>
                      </c:pt>
                      <c:pt idx="25">
                        <c:v>3.0822085889570552</c:v>
                      </c:pt>
                      <c:pt idx="26">
                        <c:v>3.0243204577968532</c:v>
                      </c:pt>
                      <c:pt idx="27">
                        <c:v>2.9854545454545449</c:v>
                      </c:pt>
                      <c:pt idx="28">
                        <c:v>3.0042238648363249</c:v>
                      </c:pt>
                      <c:pt idx="29">
                        <c:v>3.073452256033578</c:v>
                      </c:pt>
                      <c:pt idx="30">
                        <c:v>3.0529973935708079</c:v>
                      </c:pt>
                      <c:pt idx="31">
                        <c:v>3.067520372526193</c:v>
                      </c:pt>
                      <c:pt idx="32">
                        <c:v>3.0432098765432101</c:v>
                      </c:pt>
                      <c:pt idx="33">
                        <c:v>3.020664869721474</c:v>
                      </c:pt>
                      <c:pt idx="34">
                        <c:v>3.069114470842333</c:v>
                      </c:pt>
                      <c:pt idx="35">
                        <c:v>3.0580110497237571</c:v>
                      </c:pt>
                      <c:pt idx="36">
                        <c:v>3.0703336339044189</c:v>
                      </c:pt>
                      <c:pt idx="37">
                        <c:v>3.0792792792792789</c:v>
                      </c:pt>
                      <c:pt idx="38">
                        <c:v>3.0623461853978671</c:v>
                      </c:pt>
                      <c:pt idx="39">
                        <c:v>2.9726477024070022</c:v>
                      </c:pt>
                      <c:pt idx="40">
                        <c:v>2.9942140790742529</c:v>
                      </c:pt>
                      <c:pt idx="41">
                        <c:v>2.948586118251928</c:v>
                      </c:pt>
                      <c:pt idx="42">
                        <c:v>2.9608177172061332</c:v>
                      </c:pt>
                      <c:pt idx="43">
                        <c:v>2.9654350417163289</c:v>
                      </c:pt>
                      <c:pt idx="44">
                        <c:v>2.9662027833001989</c:v>
                      </c:pt>
                      <c:pt idx="45">
                        <c:v>2.96256038647343</c:v>
                      </c:pt>
                      <c:pt idx="46">
                        <c:v>2.972711267605634</c:v>
                      </c:pt>
                      <c:pt idx="47">
                        <c:v>2.9789855072463771</c:v>
                      </c:pt>
                      <c:pt idx="48">
                        <c:v>2.9975961538461542</c:v>
                      </c:pt>
                      <c:pt idx="49">
                        <c:v>2.967741935483871</c:v>
                      </c:pt>
                      <c:pt idx="50">
                        <c:v>2.9349363507779351</c:v>
                      </c:pt>
                      <c:pt idx="51">
                        <c:v>3.0150093808630389</c:v>
                      </c:pt>
                      <c:pt idx="52">
                        <c:v>2.9765074393108848</c:v>
                      </c:pt>
                      <c:pt idx="53">
                        <c:v>3.0021367521367521</c:v>
                      </c:pt>
                      <c:pt idx="54">
                        <c:v>2.9937586685159499</c:v>
                      </c:pt>
                      <c:pt idx="55">
                        <c:v>3.0157024793388429</c:v>
                      </c:pt>
                      <c:pt idx="56">
                        <c:v>2.9186483103879848</c:v>
                      </c:pt>
                      <c:pt idx="57">
                        <c:v>2.9981634527089072</c:v>
                      </c:pt>
                      <c:pt idx="58">
                        <c:v>2.9971850809289231</c:v>
                      </c:pt>
                      <c:pt idx="59">
                        <c:v>2.998711340206186</c:v>
                      </c:pt>
                      <c:pt idx="60">
                        <c:v>2.9919191919191919</c:v>
                      </c:pt>
                      <c:pt idx="61">
                        <c:v>2.97514715500327</c:v>
                      </c:pt>
                      <c:pt idx="62">
                        <c:v>3.0147329650092081</c:v>
                      </c:pt>
                      <c:pt idx="63">
                        <c:v>2.972477064220183</c:v>
                      </c:pt>
                      <c:pt idx="64">
                        <c:v>3.0006644518272432</c:v>
                      </c:pt>
                      <c:pt idx="65">
                        <c:v>2.9466327827191869</c:v>
                      </c:pt>
                      <c:pt idx="66">
                        <c:v>2.9774685222001329</c:v>
                      </c:pt>
                      <c:pt idx="67">
                        <c:v>2.977692797960485</c:v>
                      </c:pt>
                      <c:pt idx="68">
                        <c:v>3.023562023562024</c:v>
                      </c:pt>
                      <c:pt idx="69">
                        <c:v>2.924455825864277</c:v>
                      </c:pt>
                      <c:pt idx="70">
                        <c:v>2.9605797101449269</c:v>
                      </c:pt>
                      <c:pt idx="71">
                        <c:v>2.9658018867924532</c:v>
                      </c:pt>
                      <c:pt idx="72">
                        <c:v>2.9504893494530799</c:v>
                      </c:pt>
                      <c:pt idx="73">
                        <c:v>2.9508571428571431</c:v>
                      </c:pt>
                      <c:pt idx="74">
                        <c:v>2.9833822091886608</c:v>
                      </c:pt>
                      <c:pt idx="75">
                        <c:v>2.9684981684981691</c:v>
                      </c:pt>
                      <c:pt idx="76">
                        <c:v>2.9878671775223502</c:v>
                      </c:pt>
                      <c:pt idx="77">
                        <c:v>2.9170984455958551</c:v>
                      </c:pt>
                      <c:pt idx="78">
                        <c:v>2.9705549263873161</c:v>
                      </c:pt>
                      <c:pt idx="79">
                        <c:v>2.9380530973451329</c:v>
                      </c:pt>
                      <c:pt idx="80">
                        <c:v>2.8899848254931708</c:v>
                      </c:pt>
                      <c:pt idx="81">
                        <c:v>2.9165487977369171</c:v>
                      </c:pt>
                      <c:pt idx="82">
                        <c:v>2.9332191780821919</c:v>
                      </c:pt>
                      <c:pt idx="83">
                        <c:v>2.9343493552168818</c:v>
                      </c:pt>
                      <c:pt idx="84">
                        <c:v>2.9206428930185839</c:v>
                      </c:pt>
                      <c:pt idx="85">
                        <c:v>2.8813654168998322</c:v>
                      </c:pt>
                      <c:pt idx="86">
                        <c:v>2.883628066172276</c:v>
                      </c:pt>
                      <c:pt idx="87">
                        <c:v>2.9124709527498069</c:v>
                      </c:pt>
                      <c:pt idx="88">
                        <c:v>2.9119019836639439</c:v>
                      </c:pt>
                      <c:pt idx="89">
                        <c:v>2.8936039360393599</c:v>
                      </c:pt>
                      <c:pt idx="90">
                        <c:v>2.910305343511451</c:v>
                      </c:pt>
                      <c:pt idx="91">
                        <c:v>2.9330769230769231</c:v>
                      </c:pt>
                      <c:pt idx="92">
                        <c:v>2.973478939157566</c:v>
                      </c:pt>
                      <c:pt idx="93">
                        <c:v>2.9233954451345761</c:v>
                      </c:pt>
                      <c:pt idx="94">
                        <c:v>2.9273927392739272</c:v>
                      </c:pt>
                      <c:pt idx="95">
                        <c:v>3.002528445006321</c:v>
                      </c:pt>
                      <c:pt idx="96">
                        <c:v>2.9725274725274731</c:v>
                      </c:pt>
                      <c:pt idx="97">
                        <c:v>3.0367316341829089</c:v>
                      </c:pt>
                      <c:pt idx="98">
                        <c:v>3.125258799171843</c:v>
                      </c:pt>
                      <c:pt idx="99">
                        <c:v>3.1537645811240722</c:v>
                      </c:pt>
                      <c:pt idx="100">
                        <c:v>3.1803435114503822</c:v>
                      </c:pt>
                      <c:pt idx="101">
                        <c:v>3.1640070921985819</c:v>
                      </c:pt>
                      <c:pt idx="102">
                        <c:v>3.1063394683026591</c:v>
                      </c:pt>
                      <c:pt idx="103">
                        <c:v>3.0352733686067022</c:v>
                      </c:pt>
                      <c:pt idx="104">
                        <c:v>2.9833068362480128</c:v>
                      </c:pt>
                      <c:pt idx="105">
                        <c:v>3.016931216931217</c:v>
                      </c:pt>
                      <c:pt idx="106">
                        <c:v>2.985244802146211</c:v>
                      </c:pt>
                      <c:pt idx="107">
                        <c:v>2.9599434495758721</c:v>
                      </c:pt>
                      <c:pt idx="108">
                        <c:v>2.9448855674918262</c:v>
                      </c:pt>
                      <c:pt idx="109">
                        <c:v>2.9582022471910112</c:v>
                      </c:pt>
                      <c:pt idx="110">
                        <c:v>2.8936946326211568</c:v>
                      </c:pt>
                      <c:pt idx="111">
                        <c:v>2.9034965034965041</c:v>
                      </c:pt>
                      <c:pt idx="112">
                        <c:v>2.923250564334086</c:v>
                      </c:pt>
                      <c:pt idx="113">
                        <c:v>2.9351988217967602</c:v>
                      </c:pt>
                      <c:pt idx="114">
                        <c:v>2.9163747810858149</c:v>
                      </c:pt>
                      <c:pt idx="115">
                        <c:v>2.925394548063128</c:v>
                      </c:pt>
                      <c:pt idx="116">
                        <c:v>2.8883774453394708</c:v>
                      </c:pt>
                      <c:pt idx="117">
                        <c:v>2.899064171122995</c:v>
                      </c:pt>
                      <c:pt idx="118">
                        <c:v>2.8924680246328749</c:v>
                      </c:pt>
                      <c:pt idx="119">
                        <c:v>2.912337662337662</c:v>
                      </c:pt>
                      <c:pt idx="120">
                        <c:v>2.8503511615343058</c:v>
                      </c:pt>
                      <c:pt idx="121">
                        <c:v>2.8738684369342189</c:v>
                      </c:pt>
                      <c:pt idx="122">
                        <c:v>2.8773274917853229</c:v>
                      </c:pt>
                      <c:pt idx="123">
                        <c:v>2.8368355995055619</c:v>
                      </c:pt>
                      <c:pt idx="124">
                        <c:v>2.8063549160671459</c:v>
                      </c:pt>
                      <c:pt idx="125">
                        <c:v>2.8494675701839309</c:v>
                      </c:pt>
                      <c:pt idx="126">
                        <c:v>2.775710594315246</c:v>
                      </c:pt>
                      <c:pt idx="127">
                        <c:v>2.7919655667144911</c:v>
                      </c:pt>
                      <c:pt idx="128">
                        <c:v>2.7746135069161921</c:v>
                      </c:pt>
                      <c:pt idx="129">
                        <c:v>2.7183811129848232</c:v>
                      </c:pt>
                      <c:pt idx="130">
                        <c:v>2.7305101058710299</c:v>
                      </c:pt>
                      <c:pt idx="131">
                        <c:v>2.7379444715051151</c:v>
                      </c:pt>
                      <c:pt idx="132">
                        <c:v>2.6869652742828389</c:v>
                      </c:pt>
                      <c:pt idx="133">
                        <c:v>2.6528747984954331</c:v>
                      </c:pt>
                      <c:pt idx="134">
                        <c:v>2.642057026476579</c:v>
                      </c:pt>
                      <c:pt idx="135">
                        <c:v>2.5964391691394662</c:v>
                      </c:pt>
                      <c:pt idx="136">
                        <c:v>2.5509816339455349</c:v>
                      </c:pt>
                      <c:pt idx="137">
                        <c:v>2.440771349862259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8-6FE2-4F66-BB53-A9671E9249A2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כולל!$J$1</c15:sqref>
                        </c15:formulaRef>
                      </c:ext>
                    </c:extLst>
                    <c:strCache>
                      <c:ptCount val="1"/>
                      <c:pt idx="0">
                        <c:v>שיעור התיקים שהתנהלו בבית משפט - אומדן 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8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  <c:pt idx="130">
                        <c:v>44501</c:v>
                      </c:pt>
                      <c:pt idx="131">
                        <c:v>44531</c:v>
                      </c:pt>
                      <c:pt idx="132">
                        <c:v>44562</c:v>
                      </c:pt>
                      <c:pt idx="133">
                        <c:v>44593</c:v>
                      </c:pt>
                      <c:pt idx="134">
                        <c:v>44621</c:v>
                      </c:pt>
                      <c:pt idx="135">
                        <c:v>44652</c:v>
                      </c:pt>
                      <c:pt idx="136">
                        <c:v>44682</c:v>
                      </c:pt>
                      <c:pt idx="137">
                        <c:v>44713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כולל!$J$122:$J$259</c15:sqref>
                        </c15:formulaRef>
                      </c:ext>
                    </c:extLst>
                    <c:numCache>
                      <c:formatCode>General</c:formatCode>
                      <c:ptCount val="138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1</c:v>
                      </c:pt>
                      <c:pt idx="23">
                        <c:v>1</c:v>
                      </c:pt>
                      <c:pt idx="24">
                        <c:v>0.69863013698630139</c:v>
                      </c:pt>
                      <c:pt idx="25">
                        <c:v>0.69119420989143543</c:v>
                      </c:pt>
                      <c:pt idx="26">
                        <c:v>0.7344632768361582</c:v>
                      </c:pt>
                      <c:pt idx="27">
                        <c:v>0.69538834951456308</c:v>
                      </c:pt>
                      <c:pt idx="28">
                        <c:v>0.70073761854583771</c:v>
                      </c:pt>
                      <c:pt idx="29">
                        <c:v>0.73160621761658029</c:v>
                      </c:pt>
                      <c:pt idx="30">
                        <c:v>0.71958584987057805</c:v>
                      </c:pt>
                      <c:pt idx="31">
                        <c:v>0.68114285714285727</c:v>
                      </c:pt>
                      <c:pt idx="32">
                        <c:v>0.71227364185110664</c:v>
                      </c:pt>
                      <c:pt idx="33">
                        <c:v>0.69842657342657333</c:v>
                      </c:pt>
                      <c:pt idx="34">
                        <c:v>0.71323529411764708</c:v>
                      </c:pt>
                      <c:pt idx="35">
                        <c:v>0.71610555050045488</c:v>
                      </c:pt>
                      <c:pt idx="36">
                        <c:v>0.70766488413547224</c:v>
                      </c:pt>
                      <c:pt idx="37">
                        <c:v>0.70115967885816233</c:v>
                      </c:pt>
                      <c:pt idx="38">
                        <c:v>0.69756097560975605</c:v>
                      </c:pt>
                      <c:pt idx="39">
                        <c:v>0.72568306010928962</c:v>
                      </c:pt>
                      <c:pt idx="40">
                        <c:v>0.70576923076923082</c:v>
                      </c:pt>
                      <c:pt idx="41">
                        <c:v>0.67512690355329952</c:v>
                      </c:pt>
                      <c:pt idx="42">
                        <c:v>0.69656328583403182</c:v>
                      </c:pt>
                      <c:pt idx="43">
                        <c:v>0.66509433962264142</c:v>
                      </c:pt>
                      <c:pt idx="44">
                        <c:v>0.66796875</c:v>
                      </c:pt>
                      <c:pt idx="45">
                        <c:v>0.69668246445497628</c:v>
                      </c:pt>
                      <c:pt idx="46">
                        <c:v>0.6871750433275563</c:v>
                      </c:pt>
                      <c:pt idx="47">
                        <c:v>0.70809659090909083</c:v>
                      </c:pt>
                      <c:pt idx="48">
                        <c:v>0.69952681388012627</c:v>
                      </c:pt>
                      <c:pt idx="49">
                        <c:v>0.69710806697108074</c:v>
                      </c:pt>
                      <c:pt idx="50">
                        <c:v>0.68365921787709505</c:v>
                      </c:pt>
                      <c:pt idx="51">
                        <c:v>0.70250231696014831</c:v>
                      </c:pt>
                      <c:pt idx="52">
                        <c:v>0.71128404669260692</c:v>
                      </c:pt>
                      <c:pt idx="53">
                        <c:v>0.70014245014245002</c:v>
                      </c:pt>
                      <c:pt idx="54">
                        <c:v>0.72720994475138112</c:v>
                      </c:pt>
                      <c:pt idx="55">
                        <c:v>0.70189925681255161</c:v>
                      </c:pt>
                      <c:pt idx="56">
                        <c:v>0.71410579345088165</c:v>
                      </c:pt>
                      <c:pt idx="57">
                        <c:v>0.70967741935483875</c:v>
                      </c:pt>
                      <c:pt idx="58">
                        <c:v>0.72619047619047628</c:v>
                      </c:pt>
                      <c:pt idx="59">
                        <c:v>0.740167633784655</c:v>
                      </c:pt>
                      <c:pt idx="60">
                        <c:v>0.72929292929292933</c:v>
                      </c:pt>
                      <c:pt idx="61">
                        <c:v>0.72346002621231986</c:v>
                      </c:pt>
                      <c:pt idx="62">
                        <c:v>0.74183610597658656</c:v>
                      </c:pt>
                      <c:pt idx="63">
                        <c:v>0.74408014571948999</c:v>
                      </c:pt>
                      <c:pt idx="64">
                        <c:v>0.71827242524916945</c:v>
                      </c:pt>
                      <c:pt idx="65">
                        <c:v>0.73414477898782837</c:v>
                      </c:pt>
                      <c:pt idx="66">
                        <c:v>0.71883289124668437</c:v>
                      </c:pt>
                      <c:pt idx="67">
                        <c:v>0.70610687022900764</c:v>
                      </c:pt>
                      <c:pt idx="68">
                        <c:v>0.74429854872149281</c:v>
                      </c:pt>
                      <c:pt idx="69">
                        <c:v>0.70411985018726586</c:v>
                      </c:pt>
                      <c:pt idx="70">
                        <c:v>0.72563805104408352</c:v>
                      </c:pt>
                      <c:pt idx="71">
                        <c:v>0.75440658049353704</c:v>
                      </c:pt>
                      <c:pt idx="72">
                        <c:v>0.75630733944954132</c:v>
                      </c:pt>
                      <c:pt idx="73">
                        <c:v>0.74230330672748002</c:v>
                      </c:pt>
                      <c:pt idx="74">
                        <c:v>0.72407045009784743</c:v>
                      </c:pt>
                      <c:pt idx="75">
                        <c:v>0.73299195318215071</c:v>
                      </c:pt>
                      <c:pt idx="76">
                        <c:v>0.75730622617534937</c:v>
                      </c:pt>
                      <c:pt idx="77">
                        <c:v>0.74112256586483394</c:v>
                      </c:pt>
                      <c:pt idx="78">
                        <c:v>0.73666288308740069</c:v>
                      </c:pt>
                      <c:pt idx="79">
                        <c:v>0.73621103117505993</c:v>
                      </c:pt>
                      <c:pt idx="80">
                        <c:v>0.74074074074074081</c:v>
                      </c:pt>
                      <c:pt idx="81">
                        <c:v>0.73602264685067231</c:v>
                      </c:pt>
                      <c:pt idx="82">
                        <c:v>0.73371428571428576</c:v>
                      </c:pt>
                      <c:pt idx="83">
                        <c:v>0.74601299468399285</c:v>
                      </c:pt>
                      <c:pt idx="84">
                        <c:v>0.75365239294710329</c:v>
                      </c:pt>
                      <c:pt idx="85">
                        <c:v>0.7366946778711484</c:v>
                      </c:pt>
                      <c:pt idx="86">
                        <c:v>0.74712643678160928</c:v>
                      </c:pt>
                      <c:pt idx="87">
                        <c:v>0.76299212598425203</c:v>
                      </c:pt>
                      <c:pt idx="88">
                        <c:v>0.74466824644549767</c:v>
                      </c:pt>
                      <c:pt idx="89">
                        <c:v>0.7334570191713049</c:v>
                      </c:pt>
                      <c:pt idx="90">
                        <c:v>0.7554417413572343</c:v>
                      </c:pt>
                      <c:pt idx="91">
                        <c:v>0.74883720930232567</c:v>
                      </c:pt>
                      <c:pt idx="92">
                        <c:v>0.78003120124804992</c:v>
                      </c:pt>
                      <c:pt idx="93">
                        <c:v>0.76548364648573419</c:v>
                      </c:pt>
                      <c:pt idx="94">
                        <c:v>0.75298013245033113</c:v>
                      </c:pt>
                      <c:pt idx="95">
                        <c:v>0.77558804831532102</c:v>
                      </c:pt>
                      <c:pt idx="96">
                        <c:v>0.78430160692212614</c:v>
                      </c:pt>
                      <c:pt idx="97">
                        <c:v>0.76605504587155959</c:v>
                      </c:pt>
                      <c:pt idx="98">
                        <c:v>0.81148429035752978</c:v>
                      </c:pt>
                      <c:pt idx="99">
                        <c:v>0.79092920353982299</c:v>
                      </c:pt>
                      <c:pt idx="100">
                        <c:v>0.78665318503538928</c:v>
                      </c:pt>
                      <c:pt idx="101">
                        <c:v>0.7981220657276995</c:v>
                      </c:pt>
                      <c:pt idx="102">
                        <c:v>0.78749058025621699</c:v>
                      </c:pt>
                      <c:pt idx="103">
                        <c:v>0.78997867803837951</c:v>
                      </c:pt>
                      <c:pt idx="104">
                        <c:v>0.81868743047830927</c:v>
                      </c:pt>
                      <c:pt idx="105">
                        <c:v>0.92307692307692313</c:v>
                      </c:pt>
                      <c:pt idx="106">
                        <c:v>0.89273049645390068</c:v>
                      </c:pt>
                      <c:pt idx="107">
                        <c:v>0.88363171355498726</c:v>
                      </c:pt>
                      <c:pt idx="108">
                        <c:v>0.87744458930899605</c:v>
                      </c:pt>
                      <c:pt idx="109">
                        <c:v>0.87578814627994961</c:v>
                      </c:pt>
                      <c:pt idx="110">
                        <c:v>0.87776928953399547</c:v>
                      </c:pt>
                      <c:pt idx="111">
                        <c:v>0.86128364389233958</c:v>
                      </c:pt>
                      <c:pt idx="112">
                        <c:v>0.86253934942287513</c:v>
                      </c:pt>
                      <c:pt idx="113">
                        <c:v>0.84518828451882844</c:v>
                      </c:pt>
                      <c:pt idx="114">
                        <c:v>0.81707317073170727</c:v>
                      </c:pt>
                      <c:pt idx="115">
                        <c:v>0.81462708182476462</c:v>
                      </c:pt>
                      <c:pt idx="116">
                        <c:v>0.72072072072072069</c:v>
                      </c:pt>
                      <c:pt idx="117">
                        <c:v>0.71458998935037277</c:v>
                      </c:pt>
                      <c:pt idx="118">
                        <c:v>0.64224137931034486</c:v>
                      </c:pt>
                      <c:pt idx="119">
                        <c:v>0.54827175208581647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9-6FE2-4F66-BB53-A9671E9249A2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כולל!$K$1</c15:sqref>
                        </c15:formulaRef>
                      </c:ext>
                    </c:extLst>
                    <c:strCache>
                      <c:ptCount val="1"/>
                      <c:pt idx="0">
                        <c:v>שיעור התיקים שהתנהלו ברשות האכיפה והגביה- חודשי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8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  <c:pt idx="130">
                        <c:v>44501</c:v>
                      </c:pt>
                      <c:pt idx="131">
                        <c:v>44531</c:v>
                      </c:pt>
                      <c:pt idx="132">
                        <c:v>44562</c:v>
                      </c:pt>
                      <c:pt idx="133">
                        <c:v>44593</c:v>
                      </c:pt>
                      <c:pt idx="134">
                        <c:v>44621</c:v>
                      </c:pt>
                      <c:pt idx="135">
                        <c:v>44652</c:v>
                      </c:pt>
                      <c:pt idx="136">
                        <c:v>44682</c:v>
                      </c:pt>
                      <c:pt idx="137">
                        <c:v>44713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כולל!$K$122:$K$259</c15:sqref>
                        </c15:formulaRef>
                      </c:ext>
                    </c:extLst>
                    <c:numCache>
                      <c:formatCode>General</c:formatCode>
                      <c:ptCount val="13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0.30136986301369861</c:v>
                      </c:pt>
                      <c:pt idx="25">
                        <c:v>0.30880579010856452</c:v>
                      </c:pt>
                      <c:pt idx="26">
                        <c:v>0.2655367231638418</c:v>
                      </c:pt>
                      <c:pt idx="27">
                        <c:v>0.30461165048543692</c:v>
                      </c:pt>
                      <c:pt idx="28">
                        <c:v>0.29926238145416229</c:v>
                      </c:pt>
                      <c:pt idx="29">
                        <c:v>0.26839378238341971</c:v>
                      </c:pt>
                      <c:pt idx="30">
                        <c:v>0.28041415012942189</c:v>
                      </c:pt>
                      <c:pt idx="31">
                        <c:v>0.31885714285714278</c:v>
                      </c:pt>
                      <c:pt idx="32">
                        <c:v>0.28772635814889341</c:v>
                      </c:pt>
                      <c:pt idx="33">
                        <c:v>0.30157342657342662</c:v>
                      </c:pt>
                      <c:pt idx="34">
                        <c:v>0.28676470588235292</c:v>
                      </c:pt>
                      <c:pt idx="35">
                        <c:v>0.28389444949954512</c:v>
                      </c:pt>
                      <c:pt idx="36">
                        <c:v>0.29233511586452771</c:v>
                      </c:pt>
                      <c:pt idx="37">
                        <c:v>0.29884032114183767</c:v>
                      </c:pt>
                      <c:pt idx="38">
                        <c:v>0.30243902439024389</c:v>
                      </c:pt>
                      <c:pt idx="39">
                        <c:v>0.27431693989071038</c:v>
                      </c:pt>
                      <c:pt idx="40">
                        <c:v>0.29423076923076918</c:v>
                      </c:pt>
                      <c:pt idx="41">
                        <c:v>0.32487309644670048</c:v>
                      </c:pt>
                      <c:pt idx="42">
                        <c:v>0.30343671416596812</c:v>
                      </c:pt>
                      <c:pt idx="43">
                        <c:v>0.33490566037735853</c:v>
                      </c:pt>
                      <c:pt idx="44">
                        <c:v>0.33203125</c:v>
                      </c:pt>
                      <c:pt idx="45">
                        <c:v>0.30331753554502372</c:v>
                      </c:pt>
                      <c:pt idx="46">
                        <c:v>0.3128249566724437</c:v>
                      </c:pt>
                      <c:pt idx="47">
                        <c:v>0.29190340909090912</c:v>
                      </c:pt>
                      <c:pt idx="48">
                        <c:v>0.30047318611987378</c:v>
                      </c:pt>
                      <c:pt idx="49">
                        <c:v>0.30289193302891931</c:v>
                      </c:pt>
                      <c:pt idx="50">
                        <c:v>0.31634078212290501</c:v>
                      </c:pt>
                      <c:pt idx="51">
                        <c:v>0.29749768303985169</c:v>
                      </c:pt>
                      <c:pt idx="52">
                        <c:v>0.28871595330739303</c:v>
                      </c:pt>
                      <c:pt idx="53">
                        <c:v>0.29985754985754992</c:v>
                      </c:pt>
                      <c:pt idx="54">
                        <c:v>0.27279005524861882</c:v>
                      </c:pt>
                      <c:pt idx="55">
                        <c:v>0.29810074318744839</c:v>
                      </c:pt>
                      <c:pt idx="56">
                        <c:v>0.2858942065491184</c:v>
                      </c:pt>
                      <c:pt idx="57">
                        <c:v>0.29032258064516131</c:v>
                      </c:pt>
                      <c:pt idx="58">
                        <c:v>0.27380952380952378</c:v>
                      </c:pt>
                      <c:pt idx="59">
                        <c:v>0.259832366215345</c:v>
                      </c:pt>
                      <c:pt idx="60">
                        <c:v>0.27070707070707067</c:v>
                      </c:pt>
                      <c:pt idx="61">
                        <c:v>0.27653997378768019</c:v>
                      </c:pt>
                      <c:pt idx="62">
                        <c:v>0.25816389402341339</c:v>
                      </c:pt>
                      <c:pt idx="63">
                        <c:v>0.25591985428051001</c:v>
                      </c:pt>
                      <c:pt idx="64">
                        <c:v>0.2817275747508306</c:v>
                      </c:pt>
                      <c:pt idx="65">
                        <c:v>0.26585522101217168</c:v>
                      </c:pt>
                      <c:pt idx="66">
                        <c:v>0.28116710875331558</c:v>
                      </c:pt>
                      <c:pt idx="67">
                        <c:v>0.29389312977099241</c:v>
                      </c:pt>
                      <c:pt idx="68">
                        <c:v>0.25570145127850719</c:v>
                      </c:pt>
                      <c:pt idx="69">
                        <c:v>0.29588014981273408</c:v>
                      </c:pt>
                      <c:pt idx="70">
                        <c:v>0.27436194895591648</c:v>
                      </c:pt>
                      <c:pt idx="71">
                        <c:v>0.24559341950646299</c:v>
                      </c:pt>
                      <c:pt idx="72">
                        <c:v>0.24369266055045871</c:v>
                      </c:pt>
                      <c:pt idx="73">
                        <c:v>0.25769669327251993</c:v>
                      </c:pt>
                      <c:pt idx="74">
                        <c:v>0.27592954990215263</c:v>
                      </c:pt>
                      <c:pt idx="75">
                        <c:v>0.26700804681784929</c:v>
                      </c:pt>
                      <c:pt idx="76">
                        <c:v>0.2426937738246506</c:v>
                      </c:pt>
                      <c:pt idx="77">
                        <c:v>0.25887743413516612</c:v>
                      </c:pt>
                      <c:pt idx="78">
                        <c:v>0.26333711691259931</c:v>
                      </c:pt>
                      <c:pt idx="79">
                        <c:v>0.26378896882494007</c:v>
                      </c:pt>
                      <c:pt idx="80">
                        <c:v>0.25925925925925919</c:v>
                      </c:pt>
                      <c:pt idx="81">
                        <c:v>0.26397735314932769</c:v>
                      </c:pt>
                      <c:pt idx="82">
                        <c:v>0.26628571428571429</c:v>
                      </c:pt>
                      <c:pt idx="83">
                        <c:v>0.2539870053160071</c:v>
                      </c:pt>
                      <c:pt idx="84">
                        <c:v>0.24634760705289671</c:v>
                      </c:pt>
                      <c:pt idx="85">
                        <c:v>0.2633053221288516</c:v>
                      </c:pt>
                      <c:pt idx="86">
                        <c:v>0.25287356321839077</c:v>
                      </c:pt>
                      <c:pt idx="87">
                        <c:v>0.23700787401574799</c:v>
                      </c:pt>
                      <c:pt idx="88">
                        <c:v>0.25533175355450238</c:v>
                      </c:pt>
                      <c:pt idx="89">
                        <c:v>0.2665429808286951</c:v>
                      </c:pt>
                      <c:pt idx="90">
                        <c:v>0.2445582586427657</c:v>
                      </c:pt>
                      <c:pt idx="91">
                        <c:v>0.25116279069767439</c:v>
                      </c:pt>
                      <c:pt idx="92">
                        <c:v>0.21996879875195011</c:v>
                      </c:pt>
                      <c:pt idx="93">
                        <c:v>0.23451635351426581</c:v>
                      </c:pt>
                      <c:pt idx="94">
                        <c:v>0.2470198675496689</c:v>
                      </c:pt>
                      <c:pt idx="95">
                        <c:v>0.22441195168467901</c:v>
                      </c:pt>
                      <c:pt idx="96">
                        <c:v>0.21569839307787389</c:v>
                      </c:pt>
                      <c:pt idx="97">
                        <c:v>0.23394495412844041</c:v>
                      </c:pt>
                      <c:pt idx="98">
                        <c:v>0.18851570964247019</c:v>
                      </c:pt>
                      <c:pt idx="99">
                        <c:v>0.20907079646017701</c:v>
                      </c:pt>
                      <c:pt idx="100">
                        <c:v>0.21334681496461069</c:v>
                      </c:pt>
                      <c:pt idx="101">
                        <c:v>0.2018779342723005</c:v>
                      </c:pt>
                      <c:pt idx="102">
                        <c:v>0.21250941974378301</c:v>
                      </c:pt>
                      <c:pt idx="103">
                        <c:v>0.21002132196162049</c:v>
                      </c:pt>
                      <c:pt idx="104">
                        <c:v>0.2332695984703633</c:v>
                      </c:pt>
                      <c:pt idx="105">
                        <c:v>7.6923076923076872E-2</c:v>
                      </c:pt>
                      <c:pt idx="106">
                        <c:v>0.10726950354609932</c:v>
                      </c:pt>
                      <c:pt idx="107">
                        <c:v>0.11636828644501274</c:v>
                      </c:pt>
                      <c:pt idx="108">
                        <c:v>0.12255541069100395</c:v>
                      </c:pt>
                      <c:pt idx="109">
                        <c:v>0.12421185372005039</c:v>
                      </c:pt>
                      <c:pt idx="110">
                        <c:v>0.12223071046600453</c:v>
                      </c:pt>
                      <c:pt idx="111">
                        <c:v>0.13871635610766042</c:v>
                      </c:pt>
                      <c:pt idx="112">
                        <c:v>0.13746065057712487</c:v>
                      </c:pt>
                      <c:pt idx="113">
                        <c:v>0.15481171548117156</c:v>
                      </c:pt>
                      <c:pt idx="114">
                        <c:v>0.18292682926829273</c:v>
                      </c:pt>
                      <c:pt idx="115">
                        <c:v>0.18537291817523538</c:v>
                      </c:pt>
                      <c:pt idx="116">
                        <c:v>0.27927927927927931</c:v>
                      </c:pt>
                      <c:pt idx="117">
                        <c:v>0.28541001064962723</c:v>
                      </c:pt>
                      <c:pt idx="118">
                        <c:v>0.35775862068965514</c:v>
                      </c:pt>
                      <c:pt idx="119">
                        <c:v>0.45172824791418353</c:v>
                      </c:pt>
                      <c:pt idx="120">
                        <c:v>1</c:v>
                      </c:pt>
                      <c:pt idx="121">
                        <c:v>1</c:v>
                      </c:pt>
                      <c:pt idx="122">
                        <c:v>1</c:v>
                      </c:pt>
                      <c:pt idx="123">
                        <c:v>1</c:v>
                      </c:pt>
                      <c:pt idx="124">
                        <c:v>1</c:v>
                      </c:pt>
                      <c:pt idx="125">
                        <c:v>1</c:v>
                      </c:pt>
                      <c:pt idx="126">
                        <c:v>1</c:v>
                      </c:pt>
                      <c:pt idx="127">
                        <c:v>1</c:v>
                      </c:pt>
                      <c:pt idx="128">
                        <c:v>1</c:v>
                      </c:pt>
                      <c:pt idx="129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A-6FE2-4F66-BB53-A9671E9249A2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כולל!$L$1</c15:sqref>
                        </c15:formulaRef>
                      </c:ext>
                    </c:extLst>
                    <c:strCache>
                      <c:ptCount val="1"/>
                      <c:pt idx="0">
                        <c:v>רגולציה הגורם הדן בהליך (1/0) בית משפט/ רשות האכיפה - תקופתי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8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  <c:pt idx="130">
                        <c:v>44501</c:v>
                      </c:pt>
                      <c:pt idx="131">
                        <c:v>44531</c:v>
                      </c:pt>
                      <c:pt idx="132">
                        <c:v>44562</c:v>
                      </c:pt>
                      <c:pt idx="133">
                        <c:v>44593</c:v>
                      </c:pt>
                      <c:pt idx="134">
                        <c:v>44621</c:v>
                      </c:pt>
                      <c:pt idx="135">
                        <c:v>44652</c:v>
                      </c:pt>
                      <c:pt idx="136">
                        <c:v>44682</c:v>
                      </c:pt>
                      <c:pt idx="137">
                        <c:v>44713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כולל!$L$122:$L$259</c15:sqref>
                        </c15:formulaRef>
                      </c:ext>
                    </c:extLst>
                    <c:numCache>
                      <c:formatCode>General</c:formatCode>
                      <c:ptCount val="13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1</c:v>
                      </c:pt>
                      <c:pt idx="105">
                        <c:v>1</c:v>
                      </c:pt>
                      <c:pt idx="106">
                        <c:v>1</c:v>
                      </c:pt>
                      <c:pt idx="107">
                        <c:v>1</c:v>
                      </c:pt>
                      <c:pt idx="108">
                        <c:v>1</c:v>
                      </c:pt>
                      <c:pt idx="109">
                        <c:v>1</c:v>
                      </c:pt>
                      <c:pt idx="110">
                        <c:v>1</c:v>
                      </c:pt>
                      <c:pt idx="111">
                        <c:v>1</c:v>
                      </c:pt>
                      <c:pt idx="112">
                        <c:v>1</c:v>
                      </c:pt>
                      <c:pt idx="113">
                        <c:v>1</c:v>
                      </c:pt>
                      <c:pt idx="114">
                        <c:v>1</c:v>
                      </c:pt>
                      <c:pt idx="115">
                        <c:v>1</c:v>
                      </c:pt>
                      <c:pt idx="116">
                        <c:v>1</c:v>
                      </c:pt>
                      <c:pt idx="117">
                        <c:v>1</c:v>
                      </c:pt>
                      <c:pt idx="118">
                        <c:v>1</c:v>
                      </c:pt>
                      <c:pt idx="119">
                        <c:v>1</c:v>
                      </c:pt>
                      <c:pt idx="120">
                        <c:v>1</c:v>
                      </c:pt>
                      <c:pt idx="121">
                        <c:v>1</c:v>
                      </c:pt>
                      <c:pt idx="122">
                        <c:v>1</c:v>
                      </c:pt>
                      <c:pt idx="123">
                        <c:v>1</c:v>
                      </c:pt>
                      <c:pt idx="124">
                        <c:v>1</c:v>
                      </c:pt>
                      <c:pt idx="125">
                        <c:v>1</c:v>
                      </c:pt>
                      <c:pt idx="126">
                        <c:v>1</c:v>
                      </c:pt>
                      <c:pt idx="127">
                        <c:v>1</c:v>
                      </c:pt>
                      <c:pt idx="128">
                        <c:v>1</c:v>
                      </c:pt>
                      <c:pt idx="129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B-6FE2-4F66-BB53-A9671E9249A2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כולל!$M$1</c15:sqref>
                        </c15:formulaRef>
                      </c:ext>
                    </c:extLst>
                    <c:strCache>
                      <c:ptCount val="1"/>
                      <c:pt idx="0">
                        <c:v>אינדיקטור למשך זמן - שיעור התיקים שנדחו תוך 9 חודשים - חודשי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8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  <c:pt idx="130">
                        <c:v>44501</c:v>
                      </c:pt>
                      <c:pt idx="131">
                        <c:v>44531</c:v>
                      </c:pt>
                      <c:pt idx="132">
                        <c:v>44562</c:v>
                      </c:pt>
                      <c:pt idx="133">
                        <c:v>44593</c:v>
                      </c:pt>
                      <c:pt idx="134">
                        <c:v>44621</c:v>
                      </c:pt>
                      <c:pt idx="135">
                        <c:v>44652</c:v>
                      </c:pt>
                      <c:pt idx="136">
                        <c:v>44682</c:v>
                      </c:pt>
                      <c:pt idx="137">
                        <c:v>44713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כולל!$M$122:$M$259</c15:sqref>
                        </c15:formulaRef>
                      </c:ext>
                    </c:extLst>
                    <c:numCache>
                      <c:formatCode>0.0%</c:formatCode>
                      <c:ptCount val="13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1.9723865877712033E-3</c:v>
                      </c:pt>
                      <c:pt idx="4">
                        <c:v>0</c:v>
                      </c:pt>
                      <c:pt idx="5">
                        <c:v>1.3679890560875513E-3</c:v>
                      </c:pt>
                      <c:pt idx="6">
                        <c:v>0</c:v>
                      </c:pt>
                      <c:pt idx="7">
                        <c:v>1.3089005235602095E-3</c:v>
                      </c:pt>
                      <c:pt idx="8">
                        <c:v>1.4084507042253522E-3</c:v>
                      </c:pt>
                      <c:pt idx="9">
                        <c:v>1.6920473773265651E-3</c:v>
                      </c:pt>
                      <c:pt idx="10">
                        <c:v>0</c:v>
                      </c:pt>
                      <c:pt idx="11">
                        <c:v>1.2391573729863693E-3</c:v>
                      </c:pt>
                      <c:pt idx="12">
                        <c:v>2.4906600249066002E-3</c:v>
                      </c:pt>
                      <c:pt idx="13">
                        <c:v>1.2360939431396785E-3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2.7739251040221915E-3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1.0729613733905579E-3</c:v>
                      </c:pt>
                      <c:pt idx="25">
                        <c:v>3.6809815950920245E-3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2.1119324181626186E-3</c:v>
                      </c:pt>
                      <c:pt idx="29">
                        <c:v>1.0493179433368311E-3</c:v>
                      </c:pt>
                      <c:pt idx="30">
                        <c:v>8.6880973066898344E-4</c:v>
                      </c:pt>
                      <c:pt idx="31">
                        <c:v>2.3282887077997671E-3</c:v>
                      </c:pt>
                      <c:pt idx="32">
                        <c:v>2.05761316872428E-3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1.841620626151013E-3</c:v>
                      </c:pt>
                      <c:pt idx="36">
                        <c:v>0</c:v>
                      </c:pt>
                      <c:pt idx="37">
                        <c:v>1.8018018018018018E-3</c:v>
                      </c:pt>
                      <c:pt idx="38">
                        <c:v>8.2034454470877774E-4</c:v>
                      </c:pt>
                      <c:pt idx="39">
                        <c:v>1.0940919037199124E-3</c:v>
                      </c:pt>
                      <c:pt idx="40">
                        <c:v>0</c:v>
                      </c:pt>
                      <c:pt idx="41">
                        <c:v>8.5689802913453304E-4</c:v>
                      </c:pt>
                      <c:pt idx="42">
                        <c:v>8.5178875638841568E-4</c:v>
                      </c:pt>
                      <c:pt idx="43">
                        <c:v>2.3837902264600714E-3</c:v>
                      </c:pt>
                      <c:pt idx="44">
                        <c:v>0</c:v>
                      </c:pt>
                      <c:pt idx="45">
                        <c:v>2.4154589371980675E-3</c:v>
                      </c:pt>
                      <c:pt idx="46">
                        <c:v>1.7605633802816902E-3</c:v>
                      </c:pt>
                      <c:pt idx="47">
                        <c:v>7.246376811594203E-4</c:v>
                      </c:pt>
                      <c:pt idx="48">
                        <c:v>2.403846153846154E-3</c:v>
                      </c:pt>
                      <c:pt idx="49">
                        <c:v>3.0721966205837174E-3</c:v>
                      </c:pt>
                      <c:pt idx="50">
                        <c:v>2.828854314002829E-3</c:v>
                      </c:pt>
                      <c:pt idx="51">
                        <c:v>0</c:v>
                      </c:pt>
                      <c:pt idx="52">
                        <c:v>7.8308535630383712E-4</c:v>
                      </c:pt>
                      <c:pt idx="53">
                        <c:v>5.6980056980056983E-3</c:v>
                      </c:pt>
                      <c:pt idx="54">
                        <c:v>6.9348127600554787E-4</c:v>
                      </c:pt>
                      <c:pt idx="55">
                        <c:v>2.4793388429752068E-3</c:v>
                      </c:pt>
                      <c:pt idx="56">
                        <c:v>5.0062578222778474E-3</c:v>
                      </c:pt>
                      <c:pt idx="57">
                        <c:v>9.1827364554637281E-4</c:v>
                      </c:pt>
                      <c:pt idx="58">
                        <c:v>0</c:v>
                      </c:pt>
                      <c:pt idx="59">
                        <c:v>6.4432989690721648E-4</c:v>
                      </c:pt>
                      <c:pt idx="60">
                        <c:v>0</c:v>
                      </c:pt>
                      <c:pt idx="61">
                        <c:v>1.3080444735120995E-3</c:v>
                      </c:pt>
                      <c:pt idx="62">
                        <c:v>1.2277470841006752E-3</c:v>
                      </c:pt>
                      <c:pt idx="63">
                        <c:v>9.1743119266055051E-4</c:v>
                      </c:pt>
                      <c:pt idx="64">
                        <c:v>0</c:v>
                      </c:pt>
                      <c:pt idx="65">
                        <c:v>6.3532401524777639E-4</c:v>
                      </c:pt>
                      <c:pt idx="66">
                        <c:v>3.3134526176275677E-3</c:v>
                      </c:pt>
                      <c:pt idx="67">
                        <c:v>6.3734862970044612E-4</c:v>
                      </c:pt>
                      <c:pt idx="68">
                        <c:v>1.386001386001386E-3</c:v>
                      </c:pt>
                      <c:pt idx="69">
                        <c:v>1.2804097311139564E-3</c:v>
                      </c:pt>
                      <c:pt idx="70">
                        <c:v>5.7971014492753622E-4</c:v>
                      </c:pt>
                      <c:pt idx="71">
                        <c:v>2.3584905660377358E-3</c:v>
                      </c:pt>
                      <c:pt idx="72">
                        <c:v>1.1514104778353484E-3</c:v>
                      </c:pt>
                      <c:pt idx="73">
                        <c:v>0</c:v>
                      </c:pt>
                      <c:pt idx="74">
                        <c:v>2.9325513196480938E-3</c:v>
                      </c:pt>
                      <c:pt idx="75">
                        <c:v>7.326007326007326E-4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5.6625141562853911E-4</c:v>
                      </c:pt>
                      <c:pt idx="79">
                        <c:v>8.045052292839903E-4</c:v>
                      </c:pt>
                      <c:pt idx="80">
                        <c:v>7.5872534142640367E-4</c:v>
                      </c:pt>
                      <c:pt idx="81">
                        <c:v>1.4144271570014145E-3</c:v>
                      </c:pt>
                      <c:pt idx="82">
                        <c:v>0</c:v>
                      </c:pt>
                      <c:pt idx="83">
                        <c:v>5.8616647127784287E-4</c:v>
                      </c:pt>
                      <c:pt idx="84">
                        <c:v>0</c:v>
                      </c:pt>
                      <c:pt idx="85">
                        <c:v>5.5959709009513155E-4</c:v>
                      </c:pt>
                      <c:pt idx="86">
                        <c:v>0</c:v>
                      </c:pt>
                      <c:pt idx="87">
                        <c:v>1.5491866769945779E-3</c:v>
                      </c:pt>
                      <c:pt idx="88">
                        <c:v>1.750291715285881E-3</c:v>
                      </c:pt>
                      <c:pt idx="89">
                        <c:v>1.2300123001230013E-3</c:v>
                      </c:pt>
                      <c:pt idx="90">
                        <c:v>2.5445292620865142E-3</c:v>
                      </c:pt>
                      <c:pt idx="91">
                        <c:v>1.5384615384615385E-3</c:v>
                      </c:pt>
                      <c:pt idx="92">
                        <c:v>1.5600624024960999E-3</c:v>
                      </c:pt>
                      <c:pt idx="93">
                        <c:v>2.070393374741201E-3</c:v>
                      </c:pt>
                      <c:pt idx="94">
                        <c:v>1.9801980198019802E-3</c:v>
                      </c:pt>
                      <c:pt idx="95">
                        <c:v>1.8963337547408343E-3</c:v>
                      </c:pt>
                      <c:pt idx="96">
                        <c:v>1.8315018315018315E-3</c:v>
                      </c:pt>
                      <c:pt idx="97">
                        <c:v>7.4962518740629683E-4</c:v>
                      </c:pt>
                      <c:pt idx="98">
                        <c:v>1.0351966873706005E-3</c:v>
                      </c:pt>
                      <c:pt idx="99">
                        <c:v>0</c:v>
                      </c:pt>
                      <c:pt idx="100">
                        <c:v>1.9083969465648854E-3</c:v>
                      </c:pt>
                      <c:pt idx="101">
                        <c:v>2.6595744680851063E-3</c:v>
                      </c:pt>
                      <c:pt idx="102">
                        <c:v>6.8166325835037494E-4</c:v>
                      </c:pt>
                      <c:pt idx="103">
                        <c:v>8.8183421516754845E-4</c:v>
                      </c:pt>
                      <c:pt idx="104">
                        <c:v>8.744038155802861E-3</c:v>
                      </c:pt>
                      <c:pt idx="105">
                        <c:v>1.7989417989417989E-2</c:v>
                      </c:pt>
                      <c:pt idx="106">
                        <c:v>1.4755197853789403E-2</c:v>
                      </c:pt>
                      <c:pt idx="107">
                        <c:v>1.6022620169651274E-2</c:v>
                      </c:pt>
                      <c:pt idx="108">
                        <c:v>1.8682858477347034E-2</c:v>
                      </c:pt>
                      <c:pt idx="109">
                        <c:v>2.4269662921348314E-2</c:v>
                      </c:pt>
                      <c:pt idx="110">
                        <c:v>3.3871808233454925E-2</c:v>
                      </c:pt>
                      <c:pt idx="111">
                        <c:v>3.9160839160839164E-2</c:v>
                      </c:pt>
                      <c:pt idx="112">
                        <c:v>3.9879608728367197E-2</c:v>
                      </c:pt>
                      <c:pt idx="113">
                        <c:v>2.2091310751104567E-2</c:v>
                      </c:pt>
                      <c:pt idx="114">
                        <c:v>1.9264448336252189E-2</c:v>
                      </c:pt>
                      <c:pt idx="115">
                        <c:v>2.8694404591104734E-2</c:v>
                      </c:pt>
                      <c:pt idx="116">
                        <c:v>2.0138089758342925E-2</c:v>
                      </c:pt>
                      <c:pt idx="117">
                        <c:v>3.4759358288770054E-2</c:v>
                      </c:pt>
                      <c:pt idx="118">
                        <c:v>2.7948839412600662E-2</c:v>
                      </c:pt>
                      <c:pt idx="119">
                        <c:v>2.5974025974025976E-2</c:v>
                      </c:pt>
                      <c:pt idx="120">
                        <c:v>3.4035656401944892E-2</c:v>
                      </c:pt>
                      <c:pt idx="121">
                        <c:v>3.7417018708509352E-2</c:v>
                      </c:pt>
                      <c:pt idx="122">
                        <c:v>3.8335158817086525E-2</c:v>
                      </c:pt>
                      <c:pt idx="123">
                        <c:v>3.6464771322620521E-2</c:v>
                      </c:pt>
                      <c:pt idx="124">
                        <c:v>4.7961630695443645E-2</c:v>
                      </c:pt>
                      <c:pt idx="125">
                        <c:v>4.5982575024201354E-2</c:v>
                      </c:pt>
                      <c:pt idx="126">
                        <c:v>4.2894056847545221E-2</c:v>
                      </c:pt>
                      <c:pt idx="127">
                        <c:v>4.0172166427546625E-2</c:v>
                      </c:pt>
                      <c:pt idx="128">
                        <c:v>4.4751830756712775E-2</c:v>
                      </c:pt>
                      <c:pt idx="129">
                        <c:v>4.7217537942664416E-2</c:v>
                      </c:pt>
                      <c:pt idx="130" formatCode="General">
                        <c:v>4.6679499518768049E-2</c:v>
                      </c:pt>
                      <c:pt idx="131" formatCode="General">
                        <c:v>3.4583536288358502E-2</c:v>
                      </c:pt>
                      <c:pt idx="132" formatCode="General">
                        <c:v>3.8751887267237044E-2</c:v>
                      </c:pt>
                      <c:pt idx="133" formatCode="General">
                        <c:v>4.0300913487372379E-2</c:v>
                      </c:pt>
                      <c:pt idx="134" formatCode="General">
                        <c:v>3.360488798370672E-2</c:v>
                      </c:pt>
                      <c:pt idx="135" formatCode="General">
                        <c:v>3.7833827893175076E-2</c:v>
                      </c:pt>
                      <c:pt idx="136" formatCode="General">
                        <c:v>2.4065864471184292E-2</c:v>
                      </c:pt>
                      <c:pt idx="137" formatCode="General">
                        <c:v>8.8154269972451783E-3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C-6FE2-4F66-BB53-A9671E9249A2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כולל!$N$1</c15:sqref>
                        </c15:formulaRef>
                      </c:ext>
                    </c:extLst>
                    <c:strCache>
                      <c:ptCount val="1"/>
                      <c:pt idx="0">
                        <c:v>שיעור התיקים שנסגרו בסטטוס ניצול לרעה תוך 9 חודשים מסך הבקשות לפתיחת תיק 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8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  <c:pt idx="130">
                        <c:v>44501</c:v>
                      </c:pt>
                      <c:pt idx="131">
                        <c:v>44531</c:v>
                      </c:pt>
                      <c:pt idx="132">
                        <c:v>44562</c:v>
                      </c:pt>
                      <c:pt idx="133">
                        <c:v>44593</c:v>
                      </c:pt>
                      <c:pt idx="134">
                        <c:v>44621</c:v>
                      </c:pt>
                      <c:pt idx="135">
                        <c:v>44652</c:v>
                      </c:pt>
                      <c:pt idx="136">
                        <c:v>44682</c:v>
                      </c:pt>
                      <c:pt idx="137">
                        <c:v>44713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כולל!$N$122:$N$259</c15:sqref>
                        </c15:formulaRef>
                      </c:ext>
                    </c:extLst>
                    <c:numCache>
                      <c:formatCode>0.0%</c:formatCode>
                      <c:ptCount val="138"/>
                      <c:pt idx="0">
                        <c:v>1.2531328320802004E-3</c:v>
                      </c:pt>
                      <c:pt idx="1">
                        <c:v>2.9895366218236174E-3</c:v>
                      </c:pt>
                      <c:pt idx="2">
                        <c:v>4.9321824907521579E-3</c:v>
                      </c:pt>
                      <c:pt idx="3">
                        <c:v>3.9447731755424065E-3</c:v>
                      </c:pt>
                      <c:pt idx="4">
                        <c:v>3.937007874015748E-3</c:v>
                      </c:pt>
                      <c:pt idx="5">
                        <c:v>4.1039671682626538E-3</c:v>
                      </c:pt>
                      <c:pt idx="6">
                        <c:v>1.3495276653171389E-3</c:v>
                      </c:pt>
                      <c:pt idx="7">
                        <c:v>1.3089005235602095E-3</c:v>
                      </c:pt>
                      <c:pt idx="8">
                        <c:v>1.4084507042253522E-3</c:v>
                      </c:pt>
                      <c:pt idx="9">
                        <c:v>8.4602368866328256E-3</c:v>
                      </c:pt>
                      <c:pt idx="10">
                        <c:v>3.9840637450199202E-3</c:v>
                      </c:pt>
                      <c:pt idx="11">
                        <c:v>6.1957868649318466E-3</c:v>
                      </c:pt>
                      <c:pt idx="12">
                        <c:v>2.4906600249066002E-3</c:v>
                      </c:pt>
                      <c:pt idx="13">
                        <c:v>1.2360939431396785E-3</c:v>
                      </c:pt>
                      <c:pt idx="14">
                        <c:v>1.2300123001230013E-3</c:v>
                      </c:pt>
                      <c:pt idx="15">
                        <c:v>7.3637702503681884E-3</c:v>
                      </c:pt>
                      <c:pt idx="16">
                        <c:v>3.6855036855036856E-3</c:v>
                      </c:pt>
                      <c:pt idx="17">
                        <c:v>0</c:v>
                      </c:pt>
                      <c:pt idx="18">
                        <c:v>9.0334236675700087E-4</c:v>
                      </c:pt>
                      <c:pt idx="19">
                        <c:v>2.8169014084507044E-3</c:v>
                      </c:pt>
                      <c:pt idx="20">
                        <c:v>6.2240663900414933E-3</c:v>
                      </c:pt>
                      <c:pt idx="21">
                        <c:v>4.0705563093622792E-3</c:v>
                      </c:pt>
                      <c:pt idx="22">
                        <c:v>5.9311981020166073E-3</c:v>
                      </c:pt>
                      <c:pt idx="23">
                        <c:v>3.8872691933916422E-3</c:v>
                      </c:pt>
                      <c:pt idx="24">
                        <c:v>1.0729613733905579E-3</c:v>
                      </c:pt>
                      <c:pt idx="25">
                        <c:v>4.9079754601226997E-3</c:v>
                      </c:pt>
                      <c:pt idx="26">
                        <c:v>4.2918454935622317E-3</c:v>
                      </c:pt>
                      <c:pt idx="27">
                        <c:v>8.4848484848484857E-3</c:v>
                      </c:pt>
                      <c:pt idx="28">
                        <c:v>5.279831045406547E-3</c:v>
                      </c:pt>
                      <c:pt idx="29">
                        <c:v>5.246589716684155E-3</c:v>
                      </c:pt>
                      <c:pt idx="30">
                        <c:v>3.4752389226759338E-3</c:v>
                      </c:pt>
                      <c:pt idx="31">
                        <c:v>3.4924330616996507E-3</c:v>
                      </c:pt>
                      <c:pt idx="32">
                        <c:v>0</c:v>
                      </c:pt>
                      <c:pt idx="33">
                        <c:v>8.9847259658580418E-4</c:v>
                      </c:pt>
                      <c:pt idx="34">
                        <c:v>2.1598272138228943E-3</c:v>
                      </c:pt>
                      <c:pt idx="35">
                        <c:v>9.2081031307550648E-4</c:v>
                      </c:pt>
                      <c:pt idx="36">
                        <c:v>0</c:v>
                      </c:pt>
                      <c:pt idx="37">
                        <c:v>2.7027027027027029E-3</c:v>
                      </c:pt>
                      <c:pt idx="38">
                        <c:v>1.6406890894175555E-3</c:v>
                      </c:pt>
                      <c:pt idx="39">
                        <c:v>1.0940919037199124E-3</c:v>
                      </c:pt>
                      <c:pt idx="40">
                        <c:v>5.7859209257473485E-3</c:v>
                      </c:pt>
                      <c:pt idx="41">
                        <c:v>3.4275921165381321E-3</c:v>
                      </c:pt>
                      <c:pt idx="42">
                        <c:v>4.2589437819420782E-3</c:v>
                      </c:pt>
                      <c:pt idx="43">
                        <c:v>4.7675804529201428E-3</c:v>
                      </c:pt>
                      <c:pt idx="44">
                        <c:v>2.982107355864811E-3</c:v>
                      </c:pt>
                      <c:pt idx="45">
                        <c:v>0</c:v>
                      </c:pt>
                      <c:pt idx="46">
                        <c:v>6.1619718309859151E-3</c:v>
                      </c:pt>
                      <c:pt idx="47">
                        <c:v>0</c:v>
                      </c:pt>
                      <c:pt idx="48">
                        <c:v>1.6025641025641025E-3</c:v>
                      </c:pt>
                      <c:pt idx="49">
                        <c:v>2.304147465437788E-3</c:v>
                      </c:pt>
                      <c:pt idx="50">
                        <c:v>3.5360678925035359E-3</c:v>
                      </c:pt>
                      <c:pt idx="51">
                        <c:v>9.3808630393996248E-4</c:v>
                      </c:pt>
                      <c:pt idx="52">
                        <c:v>1.5661707126076742E-3</c:v>
                      </c:pt>
                      <c:pt idx="53">
                        <c:v>1.4245014245014246E-3</c:v>
                      </c:pt>
                      <c:pt idx="54">
                        <c:v>6.9348127600554787E-4</c:v>
                      </c:pt>
                      <c:pt idx="55">
                        <c:v>2.4793388429752068E-3</c:v>
                      </c:pt>
                      <c:pt idx="56">
                        <c:v>0</c:v>
                      </c:pt>
                      <c:pt idx="57">
                        <c:v>3.6730945821854912E-3</c:v>
                      </c:pt>
                      <c:pt idx="58">
                        <c:v>2.8149190710767065E-3</c:v>
                      </c:pt>
                      <c:pt idx="59">
                        <c:v>2.5773195876288659E-3</c:v>
                      </c:pt>
                      <c:pt idx="60">
                        <c:v>1.3468013468013469E-3</c:v>
                      </c:pt>
                      <c:pt idx="61">
                        <c:v>1.3080444735120995E-3</c:v>
                      </c:pt>
                      <c:pt idx="62">
                        <c:v>1.841620626151013E-3</c:v>
                      </c:pt>
                      <c:pt idx="63">
                        <c:v>3.669724770642202E-3</c:v>
                      </c:pt>
                      <c:pt idx="64">
                        <c:v>3.3222591362126247E-3</c:v>
                      </c:pt>
                      <c:pt idx="65">
                        <c:v>1.2706480304955528E-3</c:v>
                      </c:pt>
                      <c:pt idx="66">
                        <c:v>1.9880715705765406E-3</c:v>
                      </c:pt>
                      <c:pt idx="67">
                        <c:v>4.4614404079031233E-3</c:v>
                      </c:pt>
                      <c:pt idx="68">
                        <c:v>4.1580041580041582E-3</c:v>
                      </c:pt>
                      <c:pt idx="69">
                        <c:v>1.0243277848911651E-2</c:v>
                      </c:pt>
                      <c:pt idx="70">
                        <c:v>1.7391304347826088E-3</c:v>
                      </c:pt>
                      <c:pt idx="71">
                        <c:v>2.94811320754717E-3</c:v>
                      </c:pt>
                      <c:pt idx="72">
                        <c:v>2.3028209556706968E-3</c:v>
                      </c:pt>
                      <c:pt idx="73">
                        <c:v>2.2857142857142859E-3</c:v>
                      </c:pt>
                      <c:pt idx="74">
                        <c:v>3.9100684261974585E-3</c:v>
                      </c:pt>
                      <c:pt idx="75">
                        <c:v>4.3956043956043956E-3</c:v>
                      </c:pt>
                      <c:pt idx="76">
                        <c:v>4.4699872286079181E-3</c:v>
                      </c:pt>
                      <c:pt idx="77">
                        <c:v>8.0598733448474374E-3</c:v>
                      </c:pt>
                      <c:pt idx="78">
                        <c:v>7.3612684031710077E-3</c:v>
                      </c:pt>
                      <c:pt idx="79">
                        <c:v>6.4360418342719224E-3</c:v>
                      </c:pt>
                      <c:pt idx="80">
                        <c:v>5.3110773899848257E-3</c:v>
                      </c:pt>
                      <c:pt idx="81">
                        <c:v>4.2432814710042432E-3</c:v>
                      </c:pt>
                      <c:pt idx="82">
                        <c:v>3.9954337899543377E-3</c:v>
                      </c:pt>
                      <c:pt idx="83">
                        <c:v>5.275498241500586E-3</c:v>
                      </c:pt>
                      <c:pt idx="84">
                        <c:v>3.5158211953792064E-3</c:v>
                      </c:pt>
                      <c:pt idx="85">
                        <c:v>5.5959709009513149E-3</c:v>
                      </c:pt>
                      <c:pt idx="86">
                        <c:v>3.9931545921277813E-3</c:v>
                      </c:pt>
                      <c:pt idx="87">
                        <c:v>2.3237800154918666E-3</c:v>
                      </c:pt>
                      <c:pt idx="88">
                        <c:v>5.8343057176196032E-3</c:v>
                      </c:pt>
                      <c:pt idx="89">
                        <c:v>5.5350553505535052E-3</c:v>
                      </c:pt>
                      <c:pt idx="90">
                        <c:v>6.3613231552162846E-3</c:v>
                      </c:pt>
                      <c:pt idx="91">
                        <c:v>4.6153846153846158E-3</c:v>
                      </c:pt>
                      <c:pt idx="92">
                        <c:v>6.2402496099843996E-3</c:v>
                      </c:pt>
                      <c:pt idx="93">
                        <c:v>1.3802622498274672E-2</c:v>
                      </c:pt>
                      <c:pt idx="94">
                        <c:v>1.3201320132013201E-2</c:v>
                      </c:pt>
                      <c:pt idx="95">
                        <c:v>5.6890012642225032E-3</c:v>
                      </c:pt>
                      <c:pt idx="96">
                        <c:v>8.5470085470085479E-3</c:v>
                      </c:pt>
                      <c:pt idx="97">
                        <c:v>1.0494752623688156E-2</c:v>
                      </c:pt>
                      <c:pt idx="98">
                        <c:v>1.1387163561076604E-2</c:v>
                      </c:pt>
                      <c:pt idx="99">
                        <c:v>3.1813361611876989E-3</c:v>
                      </c:pt>
                      <c:pt idx="100">
                        <c:v>8.5877862595419852E-3</c:v>
                      </c:pt>
                      <c:pt idx="101">
                        <c:v>8.8652482269503553E-3</c:v>
                      </c:pt>
                      <c:pt idx="102">
                        <c:v>8.1799591002044997E-3</c:v>
                      </c:pt>
                      <c:pt idx="103">
                        <c:v>5.2910052910052907E-3</c:v>
                      </c:pt>
                      <c:pt idx="104">
                        <c:v>1.589825119236884E-3</c:v>
                      </c:pt>
                      <c:pt idx="105">
                        <c:v>1.0582010582010583E-3</c:v>
                      </c:pt>
                      <c:pt idx="106">
                        <c:v>0</c:v>
                      </c:pt>
                      <c:pt idx="107">
                        <c:v>1.4137606032045241E-3</c:v>
                      </c:pt>
                      <c:pt idx="108">
                        <c:v>9.3414292386735165E-4</c:v>
                      </c:pt>
                      <c:pt idx="109">
                        <c:v>1.348314606741573E-3</c:v>
                      </c:pt>
                      <c:pt idx="110">
                        <c:v>5.2110474205315264E-4</c:v>
                      </c:pt>
                      <c:pt idx="111">
                        <c:v>2.7972027972027972E-3</c:v>
                      </c:pt>
                      <c:pt idx="112">
                        <c:v>1.5048908954100827E-3</c:v>
                      </c:pt>
                      <c:pt idx="113">
                        <c:v>1.9636720667648502E-3</c:v>
                      </c:pt>
                      <c:pt idx="114">
                        <c:v>8.7565674255691769E-4</c:v>
                      </c:pt>
                      <c:pt idx="115">
                        <c:v>4.7824007651841227E-4</c:v>
                      </c:pt>
                      <c:pt idx="116">
                        <c:v>5.7537399309551208E-4</c:v>
                      </c:pt>
                      <c:pt idx="117">
                        <c:v>2.0053475935828879E-3</c:v>
                      </c:pt>
                      <c:pt idx="118">
                        <c:v>2.3685457129322598E-3</c:v>
                      </c:pt>
                      <c:pt idx="119">
                        <c:v>9.2764378478664194E-4</c:v>
                      </c:pt>
                      <c:pt idx="120">
                        <c:v>1.6207455429497568E-3</c:v>
                      </c:pt>
                      <c:pt idx="121">
                        <c:v>1.8105009052504525E-3</c:v>
                      </c:pt>
                      <c:pt idx="122">
                        <c:v>1.6429353778751369E-3</c:v>
                      </c:pt>
                      <c:pt idx="123">
                        <c:v>1.2360939431396785E-3</c:v>
                      </c:pt>
                      <c:pt idx="124">
                        <c:v>2.9976019184652278E-3</c:v>
                      </c:pt>
                      <c:pt idx="125">
                        <c:v>1.4520813165537271E-3</c:v>
                      </c:pt>
                      <c:pt idx="126">
                        <c:v>1.0335917312661498E-3</c:v>
                      </c:pt>
                      <c:pt idx="127">
                        <c:v>4.7824007651841227E-4</c:v>
                      </c:pt>
                      <c:pt idx="128">
                        <c:v>8.1366965012205042E-4</c:v>
                      </c:pt>
                      <c:pt idx="129">
                        <c:v>1.1242270938729624E-3</c:v>
                      </c:pt>
                      <c:pt idx="130" formatCode="General">
                        <c:v>9.6246390760346492E-4</c:v>
                      </c:pt>
                      <c:pt idx="131" formatCode="General">
                        <c:v>0</c:v>
                      </c:pt>
                      <c:pt idx="132" formatCode="General">
                        <c:v>0</c:v>
                      </c:pt>
                      <c:pt idx="133" formatCode="General">
                        <c:v>0</c:v>
                      </c:pt>
                      <c:pt idx="134" formatCode="General">
                        <c:v>0</c:v>
                      </c:pt>
                      <c:pt idx="135" formatCode="General">
                        <c:v>0</c:v>
                      </c:pt>
                      <c:pt idx="136" formatCode="General">
                        <c:v>0</c:v>
                      </c:pt>
                      <c:pt idx="137" formatCode="General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D-6FE2-4F66-BB53-A9671E9249A2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כולל!$O$1</c15:sqref>
                        </c15:formulaRef>
                      </c:ext>
                    </c:extLst>
                    <c:strCache>
                      <c:ptCount val="1"/>
                      <c:pt idx="0">
                        <c:v>אינדיקטור לניצול לרעה-  שיעור התיקים שנסגרו בסטטוס ניצול לרעה מסך התיקים שנסגרו - חודשי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8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  <c:pt idx="130">
                        <c:v>44501</c:v>
                      </c:pt>
                      <c:pt idx="131">
                        <c:v>44531</c:v>
                      </c:pt>
                      <c:pt idx="132">
                        <c:v>44562</c:v>
                      </c:pt>
                      <c:pt idx="133">
                        <c:v>44593</c:v>
                      </c:pt>
                      <c:pt idx="134">
                        <c:v>44621</c:v>
                      </c:pt>
                      <c:pt idx="135">
                        <c:v>44652</c:v>
                      </c:pt>
                      <c:pt idx="136">
                        <c:v>44682</c:v>
                      </c:pt>
                      <c:pt idx="137">
                        <c:v>44713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כולל!$O$122:$O$259</c15:sqref>
                        </c15:formulaRef>
                      </c:ext>
                    </c:extLst>
                    <c:numCache>
                      <c:formatCode>General</c:formatCode>
                      <c:ptCount val="138"/>
                      <c:pt idx="0">
                        <c:v>0.2810810810810811</c:v>
                      </c:pt>
                      <c:pt idx="1">
                        <c:v>0.30270270270270272</c:v>
                      </c:pt>
                      <c:pt idx="2">
                        <c:v>0.3099173553719009</c:v>
                      </c:pt>
                      <c:pt idx="3">
                        <c:v>0.25984251968503941</c:v>
                      </c:pt>
                      <c:pt idx="4">
                        <c:v>0.40259740259740262</c:v>
                      </c:pt>
                      <c:pt idx="5">
                        <c:v>0.27074235807860259</c:v>
                      </c:pt>
                      <c:pt idx="6">
                        <c:v>0.31122448979591838</c:v>
                      </c:pt>
                      <c:pt idx="7">
                        <c:v>0.247787610619469</c:v>
                      </c:pt>
                      <c:pt idx="8">
                        <c:v>0.39603960396039611</c:v>
                      </c:pt>
                      <c:pt idx="9">
                        <c:v>0.42168674698795178</c:v>
                      </c:pt>
                      <c:pt idx="10">
                        <c:v>0.35833333333333328</c:v>
                      </c:pt>
                      <c:pt idx="11">
                        <c:v>0.39834024896265557</c:v>
                      </c:pt>
                      <c:pt idx="12">
                        <c:v>0.38750000000000001</c:v>
                      </c:pt>
                      <c:pt idx="13">
                        <c:v>0.35687732342007428</c:v>
                      </c:pt>
                      <c:pt idx="14">
                        <c:v>0.29924242424242431</c:v>
                      </c:pt>
                      <c:pt idx="15">
                        <c:v>0.28140703517587939</c:v>
                      </c:pt>
                      <c:pt idx="16">
                        <c:v>0.29780564263322878</c:v>
                      </c:pt>
                      <c:pt idx="17">
                        <c:v>0.31728045325779042</c:v>
                      </c:pt>
                      <c:pt idx="18">
                        <c:v>0.24664879356568359</c:v>
                      </c:pt>
                      <c:pt idx="19">
                        <c:v>0.2166666666666667</c:v>
                      </c:pt>
                      <c:pt idx="20">
                        <c:v>0.27240143369175629</c:v>
                      </c:pt>
                      <c:pt idx="21">
                        <c:v>0.32679738562091498</c:v>
                      </c:pt>
                      <c:pt idx="22">
                        <c:v>0.27339901477832512</c:v>
                      </c:pt>
                      <c:pt idx="23">
                        <c:v>0.32629107981220662</c:v>
                      </c:pt>
                      <c:pt idx="24">
                        <c:v>0.28232758620689657</c:v>
                      </c:pt>
                      <c:pt idx="25">
                        <c:v>0.233160621761658</c:v>
                      </c:pt>
                      <c:pt idx="26">
                        <c:v>0.25</c:v>
                      </c:pt>
                      <c:pt idx="27">
                        <c:v>0.2907268170426065</c:v>
                      </c:pt>
                      <c:pt idx="28">
                        <c:v>0.28915662650602408</c:v>
                      </c:pt>
                      <c:pt idx="29">
                        <c:v>0.25754527162977869</c:v>
                      </c:pt>
                      <c:pt idx="30">
                        <c:v>0.24929971988795521</c:v>
                      </c:pt>
                      <c:pt idx="31">
                        <c:v>0.2134387351778656</c:v>
                      </c:pt>
                      <c:pt idx="32">
                        <c:v>0.36986301369863012</c:v>
                      </c:pt>
                      <c:pt idx="33">
                        <c:v>0.21731123388581949</c:v>
                      </c:pt>
                      <c:pt idx="34">
                        <c:v>0.24623115577889451</c:v>
                      </c:pt>
                      <c:pt idx="35">
                        <c:v>0.20806794055201699</c:v>
                      </c:pt>
                      <c:pt idx="36">
                        <c:v>0.18146718146718149</c:v>
                      </c:pt>
                      <c:pt idx="37">
                        <c:v>0.17564870259481041</c:v>
                      </c:pt>
                      <c:pt idx="38">
                        <c:v>0.14590163934426231</c:v>
                      </c:pt>
                      <c:pt idx="39">
                        <c:v>0.21411192214111921</c:v>
                      </c:pt>
                      <c:pt idx="40">
                        <c:v>0.1782006920415225</c:v>
                      </c:pt>
                      <c:pt idx="41">
                        <c:v>0.14930555555555561</c:v>
                      </c:pt>
                      <c:pt idx="42">
                        <c:v>0.17204301075268821</c:v>
                      </c:pt>
                      <c:pt idx="43">
                        <c:v>0.22672064777327941</c:v>
                      </c:pt>
                      <c:pt idx="44">
                        <c:v>0.186046511627907</c:v>
                      </c:pt>
                      <c:pt idx="45">
                        <c:v>0.21225382932166301</c:v>
                      </c:pt>
                      <c:pt idx="46">
                        <c:v>0.22593320235756381</c:v>
                      </c:pt>
                      <c:pt idx="47">
                        <c:v>0.2129032258064516</c:v>
                      </c:pt>
                      <c:pt idx="48">
                        <c:v>0.17224080267558531</c:v>
                      </c:pt>
                      <c:pt idx="49">
                        <c:v>0.1829855537720706</c:v>
                      </c:pt>
                      <c:pt idx="50">
                        <c:v>0.15312500000000001</c:v>
                      </c:pt>
                      <c:pt idx="51">
                        <c:v>0.1513409961685824</c:v>
                      </c:pt>
                      <c:pt idx="52">
                        <c:v>0.17488789237668159</c:v>
                      </c:pt>
                      <c:pt idx="53">
                        <c:v>0.1484375</c:v>
                      </c:pt>
                      <c:pt idx="54">
                        <c:v>0.12150837988826819</c:v>
                      </c:pt>
                      <c:pt idx="55">
                        <c:v>0.18469656992084429</c:v>
                      </c:pt>
                      <c:pt idx="56">
                        <c:v>0.18818380743982491</c:v>
                      </c:pt>
                      <c:pt idx="57">
                        <c:v>0.16932907348242809</c:v>
                      </c:pt>
                      <c:pt idx="58">
                        <c:v>0.1616161616161616</c:v>
                      </c:pt>
                      <c:pt idx="59">
                        <c:v>0.1134502923976608</c:v>
                      </c:pt>
                      <c:pt idx="60">
                        <c:v>0.14473684210526319</c:v>
                      </c:pt>
                      <c:pt idx="61">
                        <c:v>0.1565600882028666</c:v>
                      </c:pt>
                      <c:pt idx="62">
                        <c:v>0.1366906474820144</c:v>
                      </c:pt>
                      <c:pt idx="63">
                        <c:v>0.14701986754966889</c:v>
                      </c:pt>
                      <c:pt idx="64">
                        <c:v>0.1428571428571429</c:v>
                      </c:pt>
                      <c:pt idx="65">
                        <c:v>0.13623462630085151</c:v>
                      </c:pt>
                      <c:pt idx="66">
                        <c:v>0.1428571428571429</c:v>
                      </c:pt>
                      <c:pt idx="67">
                        <c:v>0.21900826446280991</c:v>
                      </c:pt>
                      <c:pt idx="68">
                        <c:v>0.1224707135250266</c:v>
                      </c:pt>
                      <c:pt idx="69">
                        <c:v>0.1641168289290682</c:v>
                      </c:pt>
                      <c:pt idx="70">
                        <c:v>0.14828209764918629</c:v>
                      </c:pt>
                      <c:pt idx="71">
                        <c:v>0.16774193548387101</c:v>
                      </c:pt>
                      <c:pt idx="72">
                        <c:v>0.1712926249008723</c:v>
                      </c:pt>
                      <c:pt idx="73">
                        <c:v>0.15341959334565619</c:v>
                      </c:pt>
                      <c:pt idx="74">
                        <c:v>0.14871794871794869</c:v>
                      </c:pt>
                      <c:pt idx="75">
                        <c:v>0.1876456876456877</c:v>
                      </c:pt>
                      <c:pt idx="76">
                        <c:v>0.15703275529865121</c:v>
                      </c:pt>
                      <c:pt idx="77">
                        <c:v>0.17627944760357431</c:v>
                      </c:pt>
                      <c:pt idx="78">
                        <c:v>0.16612111292962359</c:v>
                      </c:pt>
                      <c:pt idx="79">
                        <c:v>0.1866028708133971</c:v>
                      </c:pt>
                      <c:pt idx="80">
                        <c:v>0.17920148560817081</c:v>
                      </c:pt>
                      <c:pt idx="81">
                        <c:v>0.20499108734402849</c:v>
                      </c:pt>
                      <c:pt idx="82">
                        <c:v>0.1869300911854104</c:v>
                      </c:pt>
                      <c:pt idx="83">
                        <c:v>0.21685823754789271</c:v>
                      </c:pt>
                      <c:pt idx="84">
                        <c:v>0.22901325478645071</c:v>
                      </c:pt>
                      <c:pt idx="85">
                        <c:v>0.25346020761245669</c:v>
                      </c:pt>
                      <c:pt idx="86">
                        <c:v>0.23431594860166291</c:v>
                      </c:pt>
                      <c:pt idx="87">
                        <c:v>0.24140821458507961</c:v>
                      </c:pt>
                      <c:pt idx="88">
                        <c:v>0.216290212183436</c:v>
                      </c:pt>
                      <c:pt idx="89">
                        <c:v>0.23893805309734509</c:v>
                      </c:pt>
                      <c:pt idx="90">
                        <c:v>0.21045485403937539</c:v>
                      </c:pt>
                      <c:pt idx="91">
                        <c:v>0.19502868068833651</c:v>
                      </c:pt>
                      <c:pt idx="92">
                        <c:v>0.20431472081218269</c:v>
                      </c:pt>
                      <c:pt idx="93">
                        <c:v>0.28155981493721077</c:v>
                      </c:pt>
                      <c:pt idx="94">
                        <c:v>0.25980707395498392</c:v>
                      </c:pt>
                      <c:pt idx="95">
                        <c:v>0.26446837146702562</c:v>
                      </c:pt>
                      <c:pt idx="96">
                        <c:v>0.25596072931276298</c:v>
                      </c:pt>
                      <c:pt idx="97">
                        <c:v>0.26118795768917819</c:v>
                      </c:pt>
                      <c:pt idx="98">
                        <c:v>0.23603351955307261</c:v>
                      </c:pt>
                      <c:pt idx="99">
                        <c:v>0.27482876712328769</c:v>
                      </c:pt>
                      <c:pt idx="100">
                        <c:v>0.24728997289972901</c:v>
                      </c:pt>
                      <c:pt idx="101">
                        <c:v>0.25653047555257869</c:v>
                      </c:pt>
                      <c:pt idx="102">
                        <c:v>0.26425855513307978</c:v>
                      </c:pt>
                      <c:pt idx="103">
                        <c:v>0.2014652014652015</c:v>
                      </c:pt>
                      <c:pt idx="104">
                        <c:v>0.22983257229832571</c:v>
                      </c:pt>
                      <c:pt idx="105">
                        <c:v>0.29562982005141392</c:v>
                      </c:pt>
                      <c:pt idx="106">
                        <c:v>0.25891055817081371</c:v>
                      </c:pt>
                      <c:pt idx="107">
                        <c:v>0.25742574257425738</c:v>
                      </c:pt>
                      <c:pt idx="108">
                        <c:v>0.27875243664717347</c:v>
                      </c:pt>
                      <c:pt idx="109">
                        <c:v>0.22416413373860181</c:v>
                      </c:pt>
                      <c:pt idx="110">
                        <c:v>0.2319109461966605</c:v>
                      </c:pt>
                      <c:pt idx="111">
                        <c:v>0.16060606060606061</c:v>
                      </c:pt>
                      <c:pt idx="112">
                        <c:v>0.24296675191815861</c:v>
                      </c:pt>
                      <c:pt idx="113">
                        <c:v>0.22953216374269009</c:v>
                      </c:pt>
                      <c:pt idx="114">
                        <c:v>0.2442455242966752</c:v>
                      </c:pt>
                      <c:pt idx="115">
                        <c:v>0.24611610793131641</c:v>
                      </c:pt>
                      <c:pt idx="116">
                        <c:v>0.25252525252525249</c:v>
                      </c:pt>
                      <c:pt idx="117">
                        <c:v>0.2497261774370208</c:v>
                      </c:pt>
                      <c:pt idx="118">
                        <c:v>0.21268925739005051</c:v>
                      </c:pt>
                      <c:pt idx="119">
                        <c:v>0.1912325285895807</c:v>
                      </c:pt>
                      <c:pt idx="120">
                        <c:v>0.16498993963782699</c:v>
                      </c:pt>
                      <c:pt idx="121">
                        <c:v>0.17948717948717949</c:v>
                      </c:pt>
                      <c:pt idx="122">
                        <c:v>0.1718995290423862</c:v>
                      </c:pt>
                      <c:pt idx="123">
                        <c:v>0.1497326203208556</c:v>
                      </c:pt>
                      <c:pt idx="124">
                        <c:v>7.8651685393258425E-2</c:v>
                      </c:pt>
                      <c:pt idx="125">
                        <c:v>0.02</c:v>
                      </c:pt>
                      <c:pt idx="126">
                        <c:v>6.8571428571428575E-2</c:v>
                      </c:pt>
                      <c:pt idx="127">
                        <c:v>1.680672268907563E-2</c:v>
                      </c:pt>
                      <c:pt idx="128">
                        <c:v>7.6923076923076927E-2</c:v>
                      </c:pt>
                      <c:pt idx="129">
                        <c:v>2.7027027027027029E-2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E-6FE2-4F66-BB53-A9671E9249A2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כולל!$P$1</c15:sqref>
                        </c15:formulaRef>
                      </c:ext>
                    </c:extLst>
                    <c:strCache>
                      <c:ptCount val="1"/>
                      <c:pt idx="0">
                        <c:v>אפשרות לקיומם של נושים בינלאומיים - חודשי 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8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  <c:pt idx="130">
                        <c:v>44501</c:v>
                      </c:pt>
                      <c:pt idx="131">
                        <c:v>44531</c:v>
                      </c:pt>
                      <c:pt idx="132">
                        <c:v>44562</c:v>
                      </c:pt>
                      <c:pt idx="133">
                        <c:v>44593</c:v>
                      </c:pt>
                      <c:pt idx="134">
                        <c:v>44621</c:v>
                      </c:pt>
                      <c:pt idx="135">
                        <c:v>44652</c:v>
                      </c:pt>
                      <c:pt idx="136">
                        <c:v>44682</c:v>
                      </c:pt>
                      <c:pt idx="137">
                        <c:v>44713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כולל!$P$122:$P$259</c15:sqref>
                        </c15:formulaRef>
                      </c:ext>
                    </c:extLst>
                    <c:numCache>
                      <c:formatCode>General</c:formatCode>
                      <c:ptCount val="13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1</c:v>
                      </c:pt>
                      <c:pt idx="105">
                        <c:v>1</c:v>
                      </c:pt>
                      <c:pt idx="106">
                        <c:v>1</c:v>
                      </c:pt>
                      <c:pt idx="107">
                        <c:v>1</c:v>
                      </c:pt>
                      <c:pt idx="108">
                        <c:v>1</c:v>
                      </c:pt>
                      <c:pt idx="109">
                        <c:v>1</c:v>
                      </c:pt>
                      <c:pt idx="110">
                        <c:v>1</c:v>
                      </c:pt>
                      <c:pt idx="111">
                        <c:v>1</c:v>
                      </c:pt>
                      <c:pt idx="112">
                        <c:v>1</c:v>
                      </c:pt>
                      <c:pt idx="113">
                        <c:v>1</c:v>
                      </c:pt>
                      <c:pt idx="114">
                        <c:v>1</c:v>
                      </c:pt>
                      <c:pt idx="115">
                        <c:v>1</c:v>
                      </c:pt>
                      <c:pt idx="116">
                        <c:v>1</c:v>
                      </c:pt>
                      <c:pt idx="117">
                        <c:v>1</c:v>
                      </c:pt>
                      <c:pt idx="118">
                        <c:v>1</c:v>
                      </c:pt>
                      <c:pt idx="119">
                        <c:v>1</c:v>
                      </c:pt>
                      <c:pt idx="120">
                        <c:v>1</c:v>
                      </c:pt>
                      <c:pt idx="121">
                        <c:v>1</c:v>
                      </c:pt>
                      <c:pt idx="122">
                        <c:v>1</c:v>
                      </c:pt>
                      <c:pt idx="123">
                        <c:v>1</c:v>
                      </c:pt>
                      <c:pt idx="124">
                        <c:v>1</c:v>
                      </c:pt>
                      <c:pt idx="125">
                        <c:v>1</c:v>
                      </c:pt>
                      <c:pt idx="126">
                        <c:v>1</c:v>
                      </c:pt>
                      <c:pt idx="127">
                        <c:v>1</c:v>
                      </c:pt>
                      <c:pt idx="128">
                        <c:v>1</c:v>
                      </c:pt>
                      <c:pt idx="129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F-6FE2-4F66-BB53-A9671E9249A2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כולל!$Q$1</c15:sqref>
                        </c15:formulaRef>
                      </c:ext>
                    </c:extLst>
                    <c:strCache>
                      <c:ptCount val="1"/>
                      <c:pt idx="0">
                        <c:v>שיעור בתיקים שנפתחו ע"י חייבים מסך חייבים +נושים 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38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  <c:pt idx="129">
                        <c:v>44470</c:v>
                      </c:pt>
                      <c:pt idx="130">
                        <c:v>44501</c:v>
                      </c:pt>
                      <c:pt idx="131">
                        <c:v>44531</c:v>
                      </c:pt>
                      <c:pt idx="132">
                        <c:v>44562</c:v>
                      </c:pt>
                      <c:pt idx="133">
                        <c:v>44593</c:v>
                      </c:pt>
                      <c:pt idx="134">
                        <c:v>44621</c:v>
                      </c:pt>
                      <c:pt idx="135">
                        <c:v>44652</c:v>
                      </c:pt>
                      <c:pt idx="136">
                        <c:v>44682</c:v>
                      </c:pt>
                      <c:pt idx="137">
                        <c:v>44713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כולל!$Q$122:$Q$259</c15:sqref>
                        </c15:formulaRef>
                      </c:ext>
                    </c:extLst>
                    <c:numCache>
                      <c:formatCode>0%</c:formatCode>
                      <c:ptCount val="138"/>
                      <c:pt idx="0">
                        <c:v>0.97110552763819091</c:v>
                      </c:pt>
                      <c:pt idx="1">
                        <c:v>0.97155688622754488</c:v>
                      </c:pt>
                      <c:pt idx="2">
                        <c:v>0.96790123456790123</c:v>
                      </c:pt>
                      <c:pt idx="3">
                        <c:v>0.97435897435897434</c:v>
                      </c:pt>
                      <c:pt idx="4">
                        <c:v>0.96194225721784776</c:v>
                      </c:pt>
                      <c:pt idx="5">
                        <c:v>0.97127222982216144</c:v>
                      </c:pt>
                      <c:pt idx="6">
                        <c:v>0.97432432432432436</c:v>
                      </c:pt>
                      <c:pt idx="7">
                        <c:v>0.97251308900523559</c:v>
                      </c:pt>
                      <c:pt idx="8">
                        <c:v>0.98169014084507045</c:v>
                      </c:pt>
                      <c:pt idx="9">
                        <c:v>0.95262267343485618</c:v>
                      </c:pt>
                      <c:pt idx="10">
                        <c:v>0.96276595744680848</c:v>
                      </c:pt>
                      <c:pt idx="11">
                        <c:v>0.9615861214374225</c:v>
                      </c:pt>
                      <c:pt idx="12">
                        <c:v>0.95392278953922793</c:v>
                      </c:pt>
                      <c:pt idx="13">
                        <c:v>0.96039603960396036</c:v>
                      </c:pt>
                      <c:pt idx="14">
                        <c:v>0.97047970479704793</c:v>
                      </c:pt>
                      <c:pt idx="15">
                        <c:v>0.94247787610619471</c:v>
                      </c:pt>
                      <c:pt idx="16">
                        <c:v>0.96928746928746934</c:v>
                      </c:pt>
                      <c:pt idx="17">
                        <c:v>0.95006934812760058</c:v>
                      </c:pt>
                      <c:pt idx="18">
                        <c:v>0.97741644083107493</c:v>
                      </c:pt>
                      <c:pt idx="19">
                        <c:v>0.97323943661971835</c:v>
                      </c:pt>
                      <c:pt idx="20">
                        <c:v>0.975103734439834</c:v>
                      </c:pt>
                      <c:pt idx="21">
                        <c:v>0.97693351424694708</c:v>
                      </c:pt>
                      <c:pt idx="22">
                        <c:v>0.97271648873072358</c:v>
                      </c:pt>
                      <c:pt idx="23">
                        <c:v>0.97570456754130219</c:v>
                      </c:pt>
                      <c:pt idx="24">
                        <c:v>0.95057833859095686</c:v>
                      </c:pt>
                      <c:pt idx="25">
                        <c:v>0.96875</c:v>
                      </c:pt>
                      <c:pt idx="26">
                        <c:v>0.95345557122708036</c:v>
                      </c:pt>
                      <c:pt idx="27">
                        <c:v>0.94610778443113774</c:v>
                      </c:pt>
                      <c:pt idx="28">
                        <c:v>0.95807127882599585</c:v>
                      </c:pt>
                      <c:pt idx="29">
                        <c:v>0.95252837977296179</c:v>
                      </c:pt>
                      <c:pt idx="30">
                        <c:v>0.96147260273972601</c:v>
                      </c:pt>
                      <c:pt idx="31">
                        <c:v>0.97949886104783601</c:v>
                      </c:pt>
                      <c:pt idx="32">
                        <c:v>0.96</c:v>
                      </c:pt>
                      <c:pt idx="33">
                        <c:v>0.96687009590235395</c:v>
                      </c:pt>
                      <c:pt idx="34">
                        <c:v>0.97271773347324242</c:v>
                      </c:pt>
                      <c:pt idx="35">
                        <c:v>0.96545454545454545</c:v>
                      </c:pt>
                      <c:pt idx="36">
                        <c:v>0.96527159394479078</c:v>
                      </c:pt>
                      <c:pt idx="37">
                        <c:v>0.96983141082519964</c:v>
                      </c:pt>
                      <c:pt idx="38">
                        <c:v>0.96831844029244518</c:v>
                      </c:pt>
                      <c:pt idx="39">
                        <c:v>0.97934782608695647</c:v>
                      </c:pt>
                      <c:pt idx="40">
                        <c:v>0.9703632887189293</c:v>
                      </c:pt>
                      <c:pt idx="41">
                        <c:v>0.96801346801346799</c:v>
                      </c:pt>
                      <c:pt idx="42">
                        <c:v>0.97063758389261745</c:v>
                      </c:pt>
                      <c:pt idx="43">
                        <c:v>0.97882352941176476</c:v>
                      </c:pt>
                      <c:pt idx="44">
                        <c:v>0.96585365853658534</c:v>
                      </c:pt>
                      <c:pt idx="45">
                        <c:v>0.97393364928909953</c:v>
                      </c:pt>
                      <c:pt idx="46">
                        <c:v>0.97571552471812661</c:v>
                      </c:pt>
                      <c:pt idx="47">
                        <c:v>0.96881644223954644</c:v>
                      </c:pt>
                      <c:pt idx="48">
                        <c:v>0.97167584579071598</c:v>
                      </c:pt>
                      <c:pt idx="49">
                        <c:v>0.98024316109422494</c:v>
                      </c:pt>
                      <c:pt idx="50">
                        <c:v>0.97493036211699169</c:v>
                      </c:pt>
                      <c:pt idx="51">
                        <c:v>0.98055555555555551</c:v>
                      </c:pt>
                      <c:pt idx="52">
                        <c:v>0.9821428571428571</c:v>
                      </c:pt>
                      <c:pt idx="53">
                        <c:v>0.97597173144876326</c:v>
                      </c:pt>
                      <c:pt idx="54">
                        <c:v>0.97862068965517246</c:v>
                      </c:pt>
                      <c:pt idx="55">
                        <c:v>0.98353909465020573</c:v>
                      </c:pt>
                      <c:pt idx="56">
                        <c:v>0.96129837702871412</c:v>
                      </c:pt>
                      <c:pt idx="57">
                        <c:v>0.97163769441903014</c:v>
                      </c:pt>
                      <c:pt idx="58">
                        <c:v>0.96314325452016691</c:v>
                      </c:pt>
                      <c:pt idx="59">
                        <c:v>0.97814910025706936</c:v>
                      </c:pt>
                      <c:pt idx="60">
                        <c:v>0.97449664429530203</c:v>
                      </c:pt>
                      <c:pt idx="61">
                        <c:v>0.97588005215123863</c:v>
                      </c:pt>
                      <c:pt idx="62">
                        <c:v>0.97246022031823742</c:v>
                      </c:pt>
                      <c:pt idx="63">
                        <c:v>0.96470588235294119</c:v>
                      </c:pt>
                      <c:pt idx="64">
                        <c:v>0.97882197220383849</c:v>
                      </c:pt>
                      <c:pt idx="65">
                        <c:v>0.97717184527584022</c:v>
                      </c:pt>
                      <c:pt idx="66">
                        <c:v>0.98346560846560849</c:v>
                      </c:pt>
                      <c:pt idx="67">
                        <c:v>0.96706776440785303</c:v>
                      </c:pt>
                      <c:pt idx="68">
                        <c:v>0.97788527988942642</c:v>
                      </c:pt>
                      <c:pt idx="69">
                        <c:v>0.95890410958904104</c:v>
                      </c:pt>
                      <c:pt idx="70">
                        <c:v>0.96945244956772336</c:v>
                      </c:pt>
                      <c:pt idx="71">
                        <c:v>0.96898771211234636</c:v>
                      </c:pt>
                      <c:pt idx="72">
                        <c:v>0.97377423033067279</c:v>
                      </c:pt>
                      <c:pt idx="73">
                        <c:v>0.97446083995459709</c:v>
                      </c:pt>
                      <c:pt idx="74">
                        <c:v>0.98005836575875482</c:v>
                      </c:pt>
                      <c:pt idx="75">
                        <c:v>0.97890909090909095</c:v>
                      </c:pt>
                      <c:pt idx="76">
                        <c:v>0.97525380710659904</c:v>
                      </c:pt>
                      <c:pt idx="77">
                        <c:v>0.98282770463651969</c:v>
                      </c:pt>
                      <c:pt idx="78">
                        <c:v>0.97907239819004521</c:v>
                      </c:pt>
                      <c:pt idx="79">
                        <c:v>0.99039999999999995</c:v>
                      </c:pt>
                      <c:pt idx="80">
                        <c:v>0.97061039939713645</c:v>
                      </c:pt>
                      <c:pt idx="81">
                        <c:v>0.98448519040902682</c:v>
                      </c:pt>
                      <c:pt idx="82">
                        <c:v>0.9704209328782708</c:v>
                      </c:pt>
                      <c:pt idx="83">
                        <c:v>0.97363796133567659</c:v>
                      </c:pt>
                      <c:pt idx="84">
                        <c:v>0.97590361445783136</c:v>
                      </c:pt>
                      <c:pt idx="85">
                        <c:v>0.97818791946308725</c:v>
                      </c:pt>
                      <c:pt idx="86">
                        <c:v>0.97033656588705075</c:v>
                      </c:pt>
                      <c:pt idx="87">
                        <c:v>0.9558481797056545</c:v>
                      </c:pt>
                      <c:pt idx="88">
                        <c:v>0.96907817969661614</c:v>
                      </c:pt>
                      <c:pt idx="89">
                        <c:v>0.97478474784747848</c:v>
                      </c:pt>
                      <c:pt idx="90">
                        <c:v>0.97328244274809161</c:v>
                      </c:pt>
                      <c:pt idx="91">
                        <c:v>0.98307692307692307</c:v>
                      </c:pt>
                      <c:pt idx="92">
                        <c:v>0.98286604361370722</c:v>
                      </c:pt>
                      <c:pt idx="93">
                        <c:v>0.97308488612836441</c:v>
                      </c:pt>
                      <c:pt idx="94">
                        <c:v>0.98546895640686927</c:v>
                      </c:pt>
                      <c:pt idx="95">
                        <c:v>0.97977243994943108</c:v>
                      </c:pt>
                      <c:pt idx="96">
                        <c:v>0.97921760391198043</c:v>
                      </c:pt>
                      <c:pt idx="97">
                        <c:v>0.97226386806596699</c:v>
                      </c:pt>
                      <c:pt idx="98">
                        <c:v>0.96580310880829012</c:v>
                      </c:pt>
                      <c:pt idx="99">
                        <c:v>0.97560975609756095</c:v>
                      </c:pt>
                      <c:pt idx="100">
                        <c:v>0.97707736389684818</c:v>
                      </c:pt>
                      <c:pt idx="101">
                        <c:v>0.96897163120567376</c:v>
                      </c:pt>
                      <c:pt idx="102">
                        <c:v>0.96387184730743014</c:v>
                      </c:pt>
                      <c:pt idx="103">
                        <c:v>0.97352162400706088</c:v>
                      </c:pt>
                      <c:pt idx="104">
                        <c:v>0.9761336515513126</c:v>
                      </c:pt>
                      <c:pt idx="105">
                        <c:v>0.97883597883597884</c:v>
                      </c:pt>
                      <c:pt idx="106">
                        <c:v>0.97317236753856473</c:v>
                      </c:pt>
                      <c:pt idx="107">
                        <c:v>0.9707822808671065</c:v>
                      </c:pt>
                      <c:pt idx="108">
                        <c:v>0.98038299859878564</c:v>
                      </c:pt>
                      <c:pt idx="109">
                        <c:v>0.98426966292134832</c:v>
                      </c:pt>
                      <c:pt idx="110">
                        <c:v>0.98330725091288473</c:v>
                      </c:pt>
                      <c:pt idx="111">
                        <c:v>0.98181818181818181</c:v>
                      </c:pt>
                      <c:pt idx="112">
                        <c:v>0.97742663656884876</c:v>
                      </c:pt>
                      <c:pt idx="113">
                        <c:v>0.98134511536573388</c:v>
                      </c:pt>
                      <c:pt idx="114">
                        <c:v>0.98072711344721852</c:v>
                      </c:pt>
                      <c:pt idx="115">
                        <c:v>0.97607655502392343</c:v>
                      </c:pt>
                      <c:pt idx="116">
                        <c:v>0.98331415420023016</c:v>
                      </c:pt>
                      <c:pt idx="117">
                        <c:v>0.98262032085561501</c:v>
                      </c:pt>
                      <c:pt idx="118">
                        <c:v>0.97488151658767774</c:v>
                      </c:pt>
                      <c:pt idx="119">
                        <c:v>0.97633410672853826</c:v>
                      </c:pt>
                      <c:pt idx="120">
                        <c:v>0.98107084910762576</c:v>
                      </c:pt>
                      <c:pt idx="121">
                        <c:v>0.97706698853349427</c:v>
                      </c:pt>
                      <c:pt idx="122">
                        <c:v>0.97480832420591457</c:v>
                      </c:pt>
                      <c:pt idx="123">
                        <c:v>0.96847960444993819</c:v>
                      </c:pt>
                      <c:pt idx="124">
                        <c:v>0.96582733812949639</c:v>
                      </c:pt>
                      <c:pt idx="125">
                        <c:v>0.97676669893514034</c:v>
                      </c:pt>
                      <c:pt idx="126">
                        <c:v>0.96792550439730984</c:v>
                      </c:pt>
                      <c:pt idx="127">
                        <c:v>0.95839311334289812</c:v>
                      </c:pt>
                      <c:pt idx="128">
                        <c:v>0.98209926769731493</c:v>
                      </c:pt>
                      <c:pt idx="129">
                        <c:v>0.9576427255985267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10-6FE2-4F66-BB53-A9671E9249A2}"/>
                  </c:ext>
                </c:extLst>
              </c15:ser>
            </c15:filteredLineSeries>
          </c:ext>
        </c:extLst>
      </c:lineChart>
      <c:dateAx>
        <c:axId val="610100040"/>
        <c:scaling>
          <c:orientation val="minMax"/>
          <c:min val="43101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610098728"/>
        <c:crosses val="autoZero"/>
        <c:auto val="0"/>
        <c:lblOffset val="100"/>
        <c:baseTimeUnit val="months"/>
        <c:majorUnit val="6"/>
        <c:majorTimeUnit val="months"/>
      </c:dateAx>
      <c:valAx>
        <c:axId val="610098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610100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rtl="0">
        <a:defRPr sz="1600" smtId="4294967295"/>
      </a:pPr>
      <a:endParaRPr lang="en-IL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03491294384003E-2"/>
          <c:y val="2.9472494497895241E-2"/>
          <c:w val="0.90502643585205078"/>
          <c:h val="0.85095483064651489"/>
        </c:manualLayout>
      </c:layout>
      <c:lineChart>
        <c:grouping val="standard"/>
        <c:varyColors val="0"/>
        <c:ser>
          <c:idx val="3"/>
          <c:order val="3"/>
          <c:tx>
            <c:strRef>
              <c:f>כולל!$E$1</c:f>
              <c:strCache>
                <c:ptCount val="1"/>
                <c:pt idx="0">
                  <c:v>ממוצע נושים בתיק - חודשי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כולל!$A$122:$A$259</c:f>
              <c:numCache>
                <c:formatCode>m/d/yyyy</c:formatCode>
                <c:ptCount val="129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  <c:pt idx="106">
                  <c:v>43770</c:v>
                </c:pt>
                <c:pt idx="107">
                  <c:v>43800</c:v>
                </c:pt>
                <c:pt idx="108">
                  <c:v>43831</c:v>
                </c:pt>
                <c:pt idx="109">
                  <c:v>43862</c:v>
                </c:pt>
                <c:pt idx="110">
                  <c:v>43891</c:v>
                </c:pt>
                <c:pt idx="111">
                  <c:v>43922</c:v>
                </c:pt>
                <c:pt idx="112">
                  <c:v>43952</c:v>
                </c:pt>
                <c:pt idx="113">
                  <c:v>43983</c:v>
                </c:pt>
                <c:pt idx="114">
                  <c:v>44013</c:v>
                </c:pt>
                <c:pt idx="115">
                  <c:v>44044</c:v>
                </c:pt>
                <c:pt idx="116">
                  <c:v>44075</c:v>
                </c:pt>
                <c:pt idx="117">
                  <c:v>44105</c:v>
                </c:pt>
                <c:pt idx="118">
                  <c:v>44136</c:v>
                </c:pt>
                <c:pt idx="119">
                  <c:v>44166</c:v>
                </c:pt>
                <c:pt idx="120">
                  <c:v>44197</c:v>
                </c:pt>
                <c:pt idx="121">
                  <c:v>44228</c:v>
                </c:pt>
                <c:pt idx="122">
                  <c:v>44256</c:v>
                </c:pt>
                <c:pt idx="123">
                  <c:v>44287</c:v>
                </c:pt>
                <c:pt idx="124">
                  <c:v>44317</c:v>
                </c:pt>
                <c:pt idx="125">
                  <c:v>44348</c:v>
                </c:pt>
                <c:pt idx="126">
                  <c:v>44378</c:v>
                </c:pt>
                <c:pt idx="127">
                  <c:v>44409</c:v>
                </c:pt>
                <c:pt idx="128">
                  <c:v>44440</c:v>
                </c:pt>
              </c:numCache>
            </c:numRef>
          </c:cat>
          <c:val>
            <c:numRef>
              <c:f>כולל!$E$122:$E$259</c:f>
              <c:numCache>
                <c:formatCode>General</c:formatCode>
                <c:ptCount val="129"/>
                <c:pt idx="0">
                  <c:v>11.529338327091139</c:v>
                </c:pt>
                <c:pt idx="1">
                  <c:v>11.291479820627799</c:v>
                </c:pt>
                <c:pt idx="2">
                  <c:v>10.87792848335388</c:v>
                </c:pt>
                <c:pt idx="3">
                  <c:v>10.934911242603549</c:v>
                </c:pt>
                <c:pt idx="4">
                  <c:v>10.598425196850391</c:v>
                </c:pt>
                <c:pt idx="5">
                  <c:v>11.040983606557379</c:v>
                </c:pt>
                <c:pt idx="6">
                  <c:v>11.0752688172043</c:v>
                </c:pt>
                <c:pt idx="7">
                  <c:v>10.27356020942408</c:v>
                </c:pt>
                <c:pt idx="8">
                  <c:v>10.846694796061881</c:v>
                </c:pt>
                <c:pt idx="9">
                  <c:v>10.689189189189189</c:v>
                </c:pt>
                <c:pt idx="10">
                  <c:v>10.8074369189907</c:v>
                </c:pt>
                <c:pt idx="11">
                  <c:v>10.31350681536555</c:v>
                </c:pt>
                <c:pt idx="12">
                  <c:v>9.8656716417910442</c:v>
                </c:pt>
                <c:pt idx="13">
                  <c:v>10.677777777777781</c:v>
                </c:pt>
                <c:pt idx="14">
                  <c:v>10.63468634686347</c:v>
                </c:pt>
                <c:pt idx="15">
                  <c:v>10.53166421207658</c:v>
                </c:pt>
                <c:pt idx="16">
                  <c:v>9.2643818849449211</c:v>
                </c:pt>
                <c:pt idx="17">
                  <c:v>10.248962655601661</c:v>
                </c:pt>
                <c:pt idx="18">
                  <c:v>10.15585585585586</c:v>
                </c:pt>
                <c:pt idx="19">
                  <c:v>9.9451476793248936</c:v>
                </c:pt>
                <c:pt idx="20">
                  <c:v>9.4368530020703929</c:v>
                </c:pt>
                <c:pt idx="21">
                  <c:v>9.8848238482384829</c:v>
                </c:pt>
                <c:pt idx="22">
                  <c:v>9.9703791469194307</c:v>
                </c:pt>
                <c:pt idx="23">
                  <c:v>10.17395529640428</c:v>
                </c:pt>
                <c:pt idx="24">
                  <c:v>9.881028938906752</c:v>
                </c:pt>
                <c:pt idx="25">
                  <c:v>9.7046568627450984</c:v>
                </c:pt>
                <c:pt idx="26">
                  <c:v>9.9042857142857148</c:v>
                </c:pt>
                <c:pt idx="27">
                  <c:v>8.9381818181818176</c:v>
                </c:pt>
                <c:pt idx="28">
                  <c:v>9.9145569620253173</c:v>
                </c:pt>
                <c:pt idx="29">
                  <c:v>9.8595387840670856</c:v>
                </c:pt>
                <c:pt idx="30">
                  <c:v>9.9270833333333339</c:v>
                </c:pt>
                <c:pt idx="31">
                  <c:v>9.70081490104773</c:v>
                </c:pt>
                <c:pt idx="32">
                  <c:v>9.5082304526748977</c:v>
                </c:pt>
                <c:pt idx="33">
                  <c:v>9.1678635547576306</c:v>
                </c:pt>
                <c:pt idx="34">
                  <c:v>9.4557235421166315</c:v>
                </c:pt>
                <c:pt idx="35">
                  <c:v>9.4981583793738498</c:v>
                </c:pt>
                <c:pt idx="36">
                  <c:v>9.6771866546438225</c:v>
                </c:pt>
                <c:pt idx="37">
                  <c:v>9.6081081081081088</c:v>
                </c:pt>
                <c:pt idx="38">
                  <c:v>9.2270491803278691</c:v>
                </c:pt>
                <c:pt idx="39">
                  <c:v>9.0875273522975935</c:v>
                </c:pt>
                <c:pt idx="40">
                  <c:v>8.6557377049180335</c:v>
                </c:pt>
                <c:pt idx="41">
                  <c:v>8.8363324764353042</c:v>
                </c:pt>
                <c:pt idx="42">
                  <c:v>8.8234295415959245</c:v>
                </c:pt>
                <c:pt idx="43">
                  <c:v>9.215219976218787</c:v>
                </c:pt>
                <c:pt idx="44">
                  <c:v>8.7202380952380949</c:v>
                </c:pt>
                <c:pt idx="45">
                  <c:v>9.2277108433734938</c:v>
                </c:pt>
                <c:pt idx="46">
                  <c:v>8.7873462214411244</c:v>
                </c:pt>
                <c:pt idx="47">
                  <c:v>9.0282404055032579</c:v>
                </c:pt>
                <c:pt idx="48">
                  <c:v>9.6282051282051277</c:v>
                </c:pt>
                <c:pt idx="49">
                  <c:v>8.8657975460122707</c:v>
                </c:pt>
                <c:pt idx="50">
                  <c:v>8.6661951909476667</c:v>
                </c:pt>
                <c:pt idx="51">
                  <c:v>9.6869728209934394</c:v>
                </c:pt>
                <c:pt idx="52">
                  <c:v>8.9248826291079819</c:v>
                </c:pt>
                <c:pt idx="53">
                  <c:v>8.9551282051282044</c:v>
                </c:pt>
                <c:pt idx="54">
                  <c:v>9.2596952908587262</c:v>
                </c:pt>
                <c:pt idx="55">
                  <c:v>9.045342126957955</c:v>
                </c:pt>
                <c:pt idx="56">
                  <c:v>8.7959949937421769</c:v>
                </c:pt>
                <c:pt idx="57">
                  <c:v>9.3930211202938469</c:v>
                </c:pt>
                <c:pt idx="58">
                  <c:v>9.2552742616033754</c:v>
                </c:pt>
                <c:pt idx="59">
                  <c:v>9.1546391752577314</c:v>
                </c:pt>
                <c:pt idx="60">
                  <c:v>9.4546065904505721</c:v>
                </c:pt>
                <c:pt idx="61">
                  <c:v>9.2325277596342268</c:v>
                </c:pt>
                <c:pt idx="62">
                  <c:v>9.7444852941176467</c:v>
                </c:pt>
                <c:pt idx="63">
                  <c:v>9.2218148487626035</c:v>
                </c:pt>
                <c:pt idx="64">
                  <c:v>9.0797342192691026</c:v>
                </c:pt>
                <c:pt idx="65">
                  <c:v>9.1326984126984119</c:v>
                </c:pt>
                <c:pt idx="66">
                  <c:v>9.3061630218687874</c:v>
                </c:pt>
                <c:pt idx="67">
                  <c:v>9.1834394904458598</c:v>
                </c:pt>
                <c:pt idx="68">
                  <c:v>9.6569847856154905</c:v>
                </c:pt>
                <c:pt idx="69">
                  <c:v>8.8186462324393364</c:v>
                </c:pt>
                <c:pt idx="70">
                  <c:v>9.1507246376811597</c:v>
                </c:pt>
                <c:pt idx="71">
                  <c:v>9.3559222156747204</c:v>
                </c:pt>
                <c:pt idx="72">
                  <c:v>8.881980426021876</c:v>
                </c:pt>
                <c:pt idx="73">
                  <c:v>8.9708737864077666</c:v>
                </c:pt>
                <c:pt idx="74">
                  <c:v>9.1612903225806459</c:v>
                </c:pt>
                <c:pt idx="75">
                  <c:v>9.0798534798534796</c:v>
                </c:pt>
                <c:pt idx="76">
                  <c:v>9.0898661567877621</c:v>
                </c:pt>
                <c:pt idx="77">
                  <c:v>8.6912018401380102</c:v>
                </c:pt>
                <c:pt idx="78">
                  <c:v>9.0667420814479645</c:v>
                </c:pt>
                <c:pt idx="79">
                  <c:v>8.7375601926163728</c:v>
                </c:pt>
                <c:pt idx="80">
                  <c:v>8.8952959028831557</c:v>
                </c:pt>
                <c:pt idx="81">
                  <c:v>8.8642149929278649</c:v>
                </c:pt>
                <c:pt idx="82">
                  <c:v>9.1012514220705345</c:v>
                </c:pt>
                <c:pt idx="83">
                  <c:v>8.9121779859484782</c:v>
                </c:pt>
                <c:pt idx="84">
                  <c:v>9.0647590361445776</c:v>
                </c:pt>
                <c:pt idx="85">
                  <c:v>8.6111731843575416</c:v>
                </c:pt>
                <c:pt idx="86">
                  <c:v>9.0011396011396005</c:v>
                </c:pt>
                <c:pt idx="87">
                  <c:v>8.6199690402476783</c:v>
                </c:pt>
                <c:pt idx="88">
                  <c:v>8.9416909620991252</c:v>
                </c:pt>
                <c:pt idx="89">
                  <c:v>9.0626920712968655</c:v>
                </c:pt>
                <c:pt idx="90">
                  <c:v>8.9402415766052137</c:v>
                </c:pt>
                <c:pt idx="91">
                  <c:v>9.1767870868562635</c:v>
                </c:pt>
                <c:pt idx="92">
                  <c:v>9.3598130841121492</c:v>
                </c:pt>
                <c:pt idx="93">
                  <c:v>8.9786354238456241</c:v>
                </c:pt>
                <c:pt idx="94">
                  <c:v>9.3311345646437989</c:v>
                </c:pt>
                <c:pt idx="95">
                  <c:v>9.5935524652338806</c:v>
                </c:pt>
                <c:pt idx="96">
                  <c:v>9.4871794871794872</c:v>
                </c:pt>
                <c:pt idx="97">
                  <c:v>9.5928143712574858</c:v>
                </c:pt>
                <c:pt idx="98">
                  <c:v>10.74327122153209</c:v>
                </c:pt>
                <c:pt idx="99">
                  <c:v>11.208686440677971</c:v>
                </c:pt>
                <c:pt idx="100">
                  <c:v>11.050572519083969</c:v>
                </c:pt>
                <c:pt idx="101">
                  <c:v>11.215425531914891</c:v>
                </c:pt>
                <c:pt idx="102">
                  <c:v>11.094751192910699</c:v>
                </c:pt>
                <c:pt idx="103">
                  <c:v>11.23239436619718</c:v>
                </c:pt>
                <c:pt idx="104">
                  <c:v>10.84340222575517</c:v>
                </c:pt>
                <c:pt idx="105">
                  <c:v>10.86878306878307</c:v>
                </c:pt>
                <c:pt idx="106">
                  <c:v>10.74513749161637</c:v>
                </c:pt>
                <c:pt idx="107">
                  <c:v>10.468426013195099</c:v>
                </c:pt>
                <c:pt idx="108">
                  <c:v>10.672582905184489</c:v>
                </c:pt>
                <c:pt idx="109">
                  <c:v>10.8238202247191</c:v>
                </c:pt>
                <c:pt idx="110">
                  <c:v>10.10943199583116</c:v>
                </c:pt>
                <c:pt idx="111">
                  <c:v>10.304895104895101</c:v>
                </c:pt>
                <c:pt idx="112">
                  <c:v>10.400300978179081</c:v>
                </c:pt>
                <c:pt idx="113">
                  <c:v>10.18114874815906</c:v>
                </c:pt>
                <c:pt idx="114">
                  <c:v>10.08669001751314</c:v>
                </c:pt>
                <c:pt idx="115">
                  <c:v>10.337637494021999</c:v>
                </c:pt>
                <c:pt idx="116">
                  <c:v>9.7594936708860764</c:v>
                </c:pt>
                <c:pt idx="117">
                  <c:v>10.09157754010695</c:v>
                </c:pt>
                <c:pt idx="118">
                  <c:v>9.8318332543818094</c:v>
                </c:pt>
                <c:pt idx="119">
                  <c:v>9.899814471243042</c:v>
                </c:pt>
                <c:pt idx="120">
                  <c:v>10.06861156131821</c:v>
                </c:pt>
                <c:pt idx="121">
                  <c:v>9.7266143633071813</c:v>
                </c:pt>
                <c:pt idx="122">
                  <c:v>9.8707557502738226</c:v>
                </c:pt>
                <c:pt idx="123">
                  <c:v>9.2484548825710746</c:v>
                </c:pt>
                <c:pt idx="124">
                  <c:v>10.126498800959229</c:v>
                </c:pt>
                <c:pt idx="125">
                  <c:v>9.8586640851887708</c:v>
                </c:pt>
                <c:pt idx="126">
                  <c:v>9.2930232558139529</c:v>
                </c:pt>
                <c:pt idx="127">
                  <c:v>9.383070301291248</c:v>
                </c:pt>
                <c:pt idx="128">
                  <c:v>9.2782750203417415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4F3E-4D30-A665-FCB7C3B5D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2862072"/>
        <c:axId val="732864040"/>
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uri="{02D57815-91ED-43cb-92C2-25804820EDAC}">
                        <c15:formulaRef>
                          <c15:sqref>כולל!$B$1</c15:sqref>
                        </c15:formulaRef>
                      </c:ext>
                    </c:extLst>
                    <c:strCache>
                      <c:ptCount val="1"/>
                      <c:pt idx="0">
                        <c:v>open_year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29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</c:numCache>
                  </c:numRef>
                </c:cat>
                <c:val>
                  <c:numRef>
      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uri="{02D57815-91ED-43cb-92C2-25804820EDAC}">
                        <c15:formulaRef>
                          <c15:sqref>כולל!$B$122:$B$259</c15:sqref>
                        </c15:formulaRef>
                      </c:ext>
                    </c:extLst>
                    <c:numCache>
                      <c:formatCode>General</c:formatCode>
                      <c:ptCount val="129"/>
                      <c:pt idx="0">
                        <c:v>2011</c:v>
                      </c:pt>
                      <c:pt idx="1">
                        <c:v>2011</c:v>
                      </c:pt>
                      <c:pt idx="2">
                        <c:v>2011</c:v>
                      </c:pt>
                      <c:pt idx="3">
                        <c:v>2011</c:v>
                      </c:pt>
                      <c:pt idx="4">
                        <c:v>2011</c:v>
                      </c:pt>
                      <c:pt idx="5">
                        <c:v>2011</c:v>
                      </c:pt>
                      <c:pt idx="6">
                        <c:v>2011</c:v>
                      </c:pt>
                      <c:pt idx="7">
                        <c:v>2011</c:v>
                      </c:pt>
                      <c:pt idx="8">
                        <c:v>2011</c:v>
                      </c:pt>
                      <c:pt idx="9">
                        <c:v>2011</c:v>
                      </c:pt>
                      <c:pt idx="10">
                        <c:v>2011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2012</c:v>
                      </c:pt>
                      <c:pt idx="14">
                        <c:v>2012</c:v>
                      </c:pt>
                      <c:pt idx="15">
                        <c:v>2012</c:v>
                      </c:pt>
                      <c:pt idx="16">
                        <c:v>2012</c:v>
                      </c:pt>
                      <c:pt idx="17">
                        <c:v>2012</c:v>
                      </c:pt>
                      <c:pt idx="18">
                        <c:v>2012</c:v>
                      </c:pt>
                      <c:pt idx="19">
                        <c:v>2012</c:v>
                      </c:pt>
                      <c:pt idx="20">
                        <c:v>2012</c:v>
                      </c:pt>
                      <c:pt idx="21">
                        <c:v>2012</c:v>
                      </c:pt>
                      <c:pt idx="22">
                        <c:v>2012</c:v>
                      </c:pt>
                      <c:pt idx="23">
                        <c:v>2012</c:v>
                      </c:pt>
                      <c:pt idx="24">
                        <c:v>2013</c:v>
                      </c:pt>
                      <c:pt idx="25">
                        <c:v>2013</c:v>
                      </c:pt>
                      <c:pt idx="26">
                        <c:v>2013</c:v>
                      </c:pt>
                      <c:pt idx="27">
                        <c:v>2013</c:v>
                      </c:pt>
                      <c:pt idx="28">
                        <c:v>2013</c:v>
                      </c:pt>
                      <c:pt idx="29">
                        <c:v>2013</c:v>
                      </c:pt>
                      <c:pt idx="30">
                        <c:v>2013</c:v>
                      </c:pt>
                      <c:pt idx="31">
                        <c:v>2013</c:v>
                      </c:pt>
                      <c:pt idx="32">
                        <c:v>2013</c:v>
                      </c:pt>
                      <c:pt idx="33">
                        <c:v>2013</c:v>
                      </c:pt>
                      <c:pt idx="34">
                        <c:v>2013</c:v>
                      </c:pt>
                      <c:pt idx="35">
                        <c:v>2013</c:v>
                      </c:pt>
                      <c:pt idx="36">
                        <c:v>2014</c:v>
                      </c:pt>
                      <c:pt idx="37">
                        <c:v>2014</c:v>
                      </c:pt>
                      <c:pt idx="38">
                        <c:v>2014</c:v>
                      </c:pt>
                      <c:pt idx="39">
                        <c:v>2014</c:v>
                      </c:pt>
                      <c:pt idx="40">
                        <c:v>2014</c:v>
                      </c:pt>
                      <c:pt idx="41">
                        <c:v>2014</c:v>
                      </c:pt>
                      <c:pt idx="42">
                        <c:v>2014</c:v>
                      </c:pt>
                      <c:pt idx="43">
                        <c:v>2014</c:v>
                      </c:pt>
                      <c:pt idx="44">
                        <c:v>2014</c:v>
                      </c:pt>
                      <c:pt idx="45">
                        <c:v>2014</c:v>
                      </c:pt>
                      <c:pt idx="46">
                        <c:v>2014</c:v>
                      </c:pt>
                      <c:pt idx="47">
                        <c:v>2014</c:v>
                      </c:pt>
                      <c:pt idx="48">
                        <c:v>2015</c:v>
                      </c:pt>
                      <c:pt idx="49">
                        <c:v>2015</c:v>
                      </c:pt>
                      <c:pt idx="50">
                        <c:v>2015</c:v>
                      </c:pt>
                      <c:pt idx="51">
                        <c:v>2015</c:v>
                      </c:pt>
                      <c:pt idx="52">
                        <c:v>2015</c:v>
                      </c:pt>
                      <c:pt idx="53">
                        <c:v>2015</c:v>
                      </c:pt>
                      <c:pt idx="54">
                        <c:v>2015</c:v>
                      </c:pt>
                      <c:pt idx="55">
                        <c:v>2015</c:v>
                      </c:pt>
                      <c:pt idx="56">
                        <c:v>2015</c:v>
                      </c:pt>
                      <c:pt idx="57">
                        <c:v>2015</c:v>
                      </c:pt>
                      <c:pt idx="58">
                        <c:v>2015</c:v>
                      </c:pt>
                      <c:pt idx="59">
                        <c:v>2015</c:v>
                      </c:pt>
                      <c:pt idx="60">
                        <c:v>2016</c:v>
                      </c:pt>
                      <c:pt idx="61">
                        <c:v>2016</c:v>
                      </c:pt>
                      <c:pt idx="62">
                        <c:v>2016</c:v>
                      </c:pt>
                      <c:pt idx="63">
                        <c:v>2016</c:v>
                      </c:pt>
                      <c:pt idx="64">
                        <c:v>2016</c:v>
                      </c:pt>
                      <c:pt idx="65">
                        <c:v>2016</c:v>
                      </c:pt>
                      <c:pt idx="66">
                        <c:v>2016</c:v>
                      </c:pt>
                      <c:pt idx="67">
                        <c:v>2016</c:v>
                      </c:pt>
                      <c:pt idx="68">
                        <c:v>2016</c:v>
                      </c:pt>
                      <c:pt idx="69">
                        <c:v>2016</c:v>
                      </c:pt>
                      <c:pt idx="70">
                        <c:v>2016</c:v>
                      </c:pt>
                      <c:pt idx="71">
                        <c:v>2016</c:v>
                      </c:pt>
                      <c:pt idx="72">
                        <c:v>2017</c:v>
                      </c:pt>
                      <c:pt idx="73">
                        <c:v>2017</c:v>
                      </c:pt>
                      <c:pt idx="74">
                        <c:v>2017</c:v>
                      </c:pt>
                      <c:pt idx="75">
                        <c:v>2017</c:v>
                      </c:pt>
                      <c:pt idx="76">
                        <c:v>2017</c:v>
                      </c:pt>
                      <c:pt idx="77">
                        <c:v>2017</c:v>
                      </c:pt>
                      <c:pt idx="78">
                        <c:v>2017</c:v>
                      </c:pt>
                      <c:pt idx="79">
                        <c:v>2017</c:v>
                      </c:pt>
                      <c:pt idx="80">
                        <c:v>2017</c:v>
                      </c:pt>
                      <c:pt idx="81">
                        <c:v>2017</c:v>
                      </c:pt>
                      <c:pt idx="82">
                        <c:v>2017</c:v>
                      </c:pt>
                      <c:pt idx="83">
                        <c:v>2017</c:v>
                      </c:pt>
                      <c:pt idx="84">
                        <c:v>2018</c:v>
                      </c:pt>
                      <c:pt idx="85">
                        <c:v>2018</c:v>
                      </c:pt>
                      <c:pt idx="86">
                        <c:v>2018</c:v>
                      </c:pt>
                      <c:pt idx="87">
                        <c:v>2018</c:v>
                      </c:pt>
                      <c:pt idx="88">
                        <c:v>2018</c:v>
                      </c:pt>
                      <c:pt idx="89">
                        <c:v>2018</c:v>
                      </c:pt>
                      <c:pt idx="90">
                        <c:v>2018</c:v>
                      </c:pt>
                      <c:pt idx="91">
                        <c:v>2018</c:v>
                      </c:pt>
                      <c:pt idx="92">
                        <c:v>2018</c:v>
                      </c:pt>
                      <c:pt idx="93">
                        <c:v>2018</c:v>
                      </c:pt>
                      <c:pt idx="94">
                        <c:v>2018</c:v>
                      </c:pt>
                      <c:pt idx="95">
                        <c:v>2018</c:v>
                      </c:pt>
                      <c:pt idx="96">
                        <c:v>2019</c:v>
                      </c:pt>
                      <c:pt idx="97">
                        <c:v>2019</c:v>
                      </c:pt>
                      <c:pt idx="98">
                        <c:v>2019</c:v>
                      </c:pt>
                      <c:pt idx="99">
                        <c:v>2019</c:v>
                      </c:pt>
                      <c:pt idx="100">
                        <c:v>2019</c:v>
                      </c:pt>
                      <c:pt idx="101">
                        <c:v>2019</c:v>
                      </c:pt>
                      <c:pt idx="102">
                        <c:v>2019</c:v>
                      </c:pt>
                      <c:pt idx="103">
                        <c:v>2019</c:v>
                      </c:pt>
                      <c:pt idx="104">
                        <c:v>2019</c:v>
                      </c:pt>
                      <c:pt idx="105">
                        <c:v>2019</c:v>
                      </c:pt>
                      <c:pt idx="106">
                        <c:v>2019</c:v>
                      </c:pt>
                      <c:pt idx="107">
                        <c:v>2019</c:v>
                      </c:pt>
                      <c:pt idx="108">
                        <c:v>2020</c:v>
                      </c:pt>
                      <c:pt idx="109">
                        <c:v>2020</c:v>
                      </c:pt>
                      <c:pt idx="110">
                        <c:v>2020</c:v>
                      </c:pt>
                      <c:pt idx="111">
                        <c:v>2020</c:v>
                      </c:pt>
                      <c:pt idx="112">
                        <c:v>2020</c:v>
                      </c:pt>
                      <c:pt idx="113">
                        <c:v>2020</c:v>
                      </c:pt>
                      <c:pt idx="114">
                        <c:v>2020</c:v>
                      </c:pt>
                      <c:pt idx="115">
                        <c:v>2020</c:v>
                      </c:pt>
                      <c:pt idx="116">
                        <c:v>2020</c:v>
                      </c:pt>
                      <c:pt idx="117">
                        <c:v>2020</c:v>
                      </c:pt>
                      <c:pt idx="118">
                        <c:v>2020</c:v>
                      </c:pt>
                      <c:pt idx="119">
                        <c:v>2020</c:v>
                      </c:pt>
                      <c:pt idx="120">
                        <c:v>2021</c:v>
                      </c:pt>
                      <c:pt idx="121">
                        <c:v>2021</c:v>
                      </c:pt>
                      <c:pt idx="122">
                        <c:v>2021</c:v>
                      </c:pt>
                      <c:pt idx="123">
                        <c:v>2021</c:v>
                      </c:pt>
                      <c:pt idx="124">
                        <c:v>2021</c:v>
                      </c:pt>
                      <c:pt idx="125">
                        <c:v>2021</c:v>
                      </c:pt>
                      <c:pt idx="126">
                        <c:v>2021</c:v>
                      </c:pt>
                      <c:pt idx="127">
                        <c:v>2021</c:v>
                      </c:pt>
                      <c:pt idx="128">
                        <c:v>2021</c:v>
                      </c:pt>
                    </c:numCache>
                  </c:numRef>
                </c:val>
                <c:smooth val="0"/>
  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2-4F3E-4D30-A665-FCB7C3B5D6D7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כולל!$C$1</c15:sqref>
                        </c15:formulaRef>
                      </c:ext>
                    </c:extLst>
                    <c:strCache>
                      <c:ptCount val="1"/>
                      <c:pt idx="0">
                        <c:v>open_month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29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כולל!$C$122:$C$259</c15:sqref>
                        </c15:formulaRef>
                      </c:ext>
                    </c:extLst>
                    <c:numCache>
                      <c:formatCode>General</c:formatCode>
                      <c:ptCount val="129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</c:v>
                      </c:pt>
                      <c:pt idx="13">
                        <c:v>2</c:v>
                      </c:pt>
                      <c:pt idx="14">
                        <c:v>3</c:v>
                      </c:pt>
                      <c:pt idx="15">
                        <c:v>4</c:v>
                      </c:pt>
                      <c:pt idx="16">
                        <c:v>5</c:v>
                      </c:pt>
                      <c:pt idx="17">
                        <c:v>6</c:v>
                      </c:pt>
                      <c:pt idx="18">
                        <c:v>7</c:v>
                      </c:pt>
                      <c:pt idx="19">
                        <c:v>8</c:v>
                      </c:pt>
                      <c:pt idx="20">
                        <c:v>9</c:v>
                      </c:pt>
                      <c:pt idx="21">
                        <c:v>10</c:v>
                      </c:pt>
                      <c:pt idx="22">
                        <c:v>11</c:v>
                      </c:pt>
                      <c:pt idx="23">
                        <c:v>12</c:v>
                      </c:pt>
                      <c:pt idx="24">
                        <c:v>1</c:v>
                      </c:pt>
                      <c:pt idx="25">
                        <c:v>2</c:v>
                      </c:pt>
                      <c:pt idx="26">
                        <c:v>3</c:v>
                      </c:pt>
                      <c:pt idx="27">
                        <c:v>4</c:v>
                      </c:pt>
                      <c:pt idx="28">
                        <c:v>5</c:v>
                      </c:pt>
                      <c:pt idx="29">
                        <c:v>6</c:v>
                      </c:pt>
                      <c:pt idx="30">
                        <c:v>7</c:v>
                      </c:pt>
                      <c:pt idx="31">
                        <c:v>8</c:v>
                      </c:pt>
                      <c:pt idx="32">
                        <c:v>9</c:v>
                      </c:pt>
                      <c:pt idx="33">
                        <c:v>10</c:v>
                      </c:pt>
                      <c:pt idx="34">
                        <c:v>11</c:v>
                      </c:pt>
                      <c:pt idx="35">
                        <c:v>12</c:v>
                      </c:pt>
                      <c:pt idx="36">
                        <c:v>1</c:v>
                      </c:pt>
                      <c:pt idx="37">
                        <c:v>2</c:v>
                      </c:pt>
                      <c:pt idx="38">
                        <c:v>3</c:v>
                      </c:pt>
                      <c:pt idx="39">
                        <c:v>4</c:v>
                      </c:pt>
                      <c:pt idx="40">
                        <c:v>5</c:v>
                      </c:pt>
                      <c:pt idx="41">
                        <c:v>6</c:v>
                      </c:pt>
                      <c:pt idx="42">
                        <c:v>7</c:v>
                      </c:pt>
                      <c:pt idx="43">
                        <c:v>8</c:v>
                      </c:pt>
                      <c:pt idx="44">
                        <c:v>9</c:v>
                      </c:pt>
                      <c:pt idx="45">
                        <c:v>10</c:v>
                      </c:pt>
                      <c:pt idx="46">
                        <c:v>11</c:v>
                      </c:pt>
                      <c:pt idx="47">
                        <c:v>12</c:v>
                      </c:pt>
                      <c:pt idx="48">
                        <c:v>1</c:v>
                      </c:pt>
                      <c:pt idx="49">
                        <c:v>2</c:v>
                      </c:pt>
                      <c:pt idx="50">
                        <c:v>3</c:v>
                      </c:pt>
                      <c:pt idx="51">
                        <c:v>4</c:v>
                      </c:pt>
                      <c:pt idx="52">
                        <c:v>5</c:v>
                      </c:pt>
                      <c:pt idx="53">
                        <c:v>6</c:v>
                      </c:pt>
                      <c:pt idx="54">
                        <c:v>7</c:v>
                      </c:pt>
                      <c:pt idx="55">
                        <c:v>8</c:v>
                      </c:pt>
                      <c:pt idx="56">
                        <c:v>9</c:v>
                      </c:pt>
                      <c:pt idx="57">
                        <c:v>10</c:v>
                      </c:pt>
                      <c:pt idx="58">
                        <c:v>11</c:v>
                      </c:pt>
                      <c:pt idx="59">
                        <c:v>12</c:v>
                      </c:pt>
                      <c:pt idx="60">
                        <c:v>1</c:v>
                      </c:pt>
                      <c:pt idx="61">
                        <c:v>2</c:v>
                      </c:pt>
                      <c:pt idx="62">
                        <c:v>3</c:v>
                      </c:pt>
                      <c:pt idx="63">
                        <c:v>4</c:v>
                      </c:pt>
                      <c:pt idx="64">
                        <c:v>5</c:v>
                      </c:pt>
                      <c:pt idx="65">
                        <c:v>6</c:v>
                      </c:pt>
                      <c:pt idx="66">
                        <c:v>7</c:v>
                      </c:pt>
                      <c:pt idx="67">
                        <c:v>8</c:v>
                      </c:pt>
                      <c:pt idx="68">
                        <c:v>9</c:v>
                      </c:pt>
                      <c:pt idx="69">
                        <c:v>10</c:v>
                      </c:pt>
                      <c:pt idx="70">
                        <c:v>11</c:v>
                      </c:pt>
                      <c:pt idx="71">
                        <c:v>12</c:v>
                      </c:pt>
                      <c:pt idx="72">
                        <c:v>1</c:v>
                      </c:pt>
                      <c:pt idx="73">
                        <c:v>2</c:v>
                      </c:pt>
                      <c:pt idx="74">
                        <c:v>3</c:v>
                      </c:pt>
                      <c:pt idx="75">
                        <c:v>4</c:v>
                      </c:pt>
                      <c:pt idx="76">
                        <c:v>5</c:v>
                      </c:pt>
                      <c:pt idx="77">
                        <c:v>6</c:v>
                      </c:pt>
                      <c:pt idx="78">
                        <c:v>7</c:v>
                      </c:pt>
                      <c:pt idx="79">
                        <c:v>8</c:v>
                      </c:pt>
                      <c:pt idx="80">
                        <c:v>9</c:v>
                      </c:pt>
                      <c:pt idx="81">
                        <c:v>10</c:v>
                      </c:pt>
                      <c:pt idx="82">
                        <c:v>11</c:v>
                      </c:pt>
                      <c:pt idx="83">
                        <c:v>12</c:v>
                      </c:pt>
                      <c:pt idx="84">
                        <c:v>1</c:v>
                      </c:pt>
                      <c:pt idx="85">
                        <c:v>2</c:v>
                      </c:pt>
                      <c:pt idx="86">
                        <c:v>3</c:v>
                      </c:pt>
                      <c:pt idx="87">
                        <c:v>4</c:v>
                      </c:pt>
                      <c:pt idx="88">
                        <c:v>5</c:v>
                      </c:pt>
                      <c:pt idx="89">
                        <c:v>6</c:v>
                      </c:pt>
                      <c:pt idx="90">
                        <c:v>7</c:v>
                      </c:pt>
                      <c:pt idx="91">
                        <c:v>8</c:v>
                      </c:pt>
                      <c:pt idx="92">
                        <c:v>9</c:v>
                      </c:pt>
                      <c:pt idx="93">
                        <c:v>10</c:v>
                      </c:pt>
                      <c:pt idx="94">
                        <c:v>11</c:v>
                      </c:pt>
                      <c:pt idx="95">
                        <c:v>12</c:v>
                      </c:pt>
                      <c:pt idx="96">
                        <c:v>1</c:v>
                      </c:pt>
                      <c:pt idx="97">
                        <c:v>2</c:v>
                      </c:pt>
                      <c:pt idx="98">
                        <c:v>3</c:v>
                      </c:pt>
                      <c:pt idx="99">
                        <c:v>4</c:v>
                      </c:pt>
                      <c:pt idx="100">
                        <c:v>5</c:v>
                      </c:pt>
                      <c:pt idx="101">
                        <c:v>6</c:v>
                      </c:pt>
                      <c:pt idx="102">
                        <c:v>7</c:v>
                      </c:pt>
                      <c:pt idx="103">
                        <c:v>8</c:v>
                      </c:pt>
                      <c:pt idx="104">
                        <c:v>9</c:v>
                      </c:pt>
                      <c:pt idx="105">
                        <c:v>10</c:v>
                      </c:pt>
                      <c:pt idx="106">
                        <c:v>11</c:v>
                      </c:pt>
                      <c:pt idx="107">
                        <c:v>12</c:v>
                      </c:pt>
                      <c:pt idx="108">
                        <c:v>1</c:v>
                      </c:pt>
                      <c:pt idx="109">
                        <c:v>2</c:v>
                      </c:pt>
                      <c:pt idx="110">
                        <c:v>3</c:v>
                      </c:pt>
                      <c:pt idx="111">
                        <c:v>4</c:v>
                      </c:pt>
                      <c:pt idx="112">
                        <c:v>5</c:v>
                      </c:pt>
                      <c:pt idx="113">
                        <c:v>6</c:v>
                      </c:pt>
                      <c:pt idx="114">
                        <c:v>7</c:v>
                      </c:pt>
                      <c:pt idx="115">
                        <c:v>8</c:v>
                      </c:pt>
                      <c:pt idx="116">
                        <c:v>9</c:v>
                      </c:pt>
                      <c:pt idx="117">
                        <c:v>10</c:v>
                      </c:pt>
                      <c:pt idx="118">
                        <c:v>11</c:v>
                      </c:pt>
                      <c:pt idx="119">
                        <c:v>12</c:v>
                      </c:pt>
                      <c:pt idx="120">
                        <c:v>1</c:v>
                      </c:pt>
                      <c:pt idx="121">
                        <c:v>2</c:v>
                      </c:pt>
                      <c:pt idx="122">
                        <c:v>3</c:v>
                      </c:pt>
                      <c:pt idx="123">
                        <c:v>4</c:v>
                      </c:pt>
                      <c:pt idx="124">
                        <c:v>5</c:v>
                      </c:pt>
                      <c:pt idx="125">
                        <c:v>6</c:v>
                      </c:pt>
                      <c:pt idx="126">
                        <c:v>7</c:v>
                      </c:pt>
                      <c:pt idx="127">
                        <c:v>8</c:v>
                      </c:pt>
                      <c:pt idx="128">
                        <c:v>9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3-4F3E-4D30-A665-FCB7C3B5D6D7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כולל!$D$1</c15:sqref>
                        </c15:formulaRef>
                      </c:ext>
                    </c:extLst>
                    <c:strCache>
                      <c:ptCount val="1"/>
                      <c:pt idx="0">
                        <c:v>private_count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29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כולל!$D$122:$D$259</c15:sqref>
                        </c15:formulaRef>
                      </c:ext>
                    </c:extLst>
                    <c:numCache>
                      <c:formatCode>General</c:formatCode>
                      <c:ptCount val="129"/>
                      <c:pt idx="0">
                        <c:v>798</c:v>
                      </c:pt>
                      <c:pt idx="1">
                        <c:v>669</c:v>
                      </c:pt>
                      <c:pt idx="2">
                        <c:v>811</c:v>
                      </c:pt>
                      <c:pt idx="3">
                        <c:v>507</c:v>
                      </c:pt>
                      <c:pt idx="4">
                        <c:v>762</c:v>
                      </c:pt>
                      <c:pt idx="5">
                        <c:v>731</c:v>
                      </c:pt>
                      <c:pt idx="6">
                        <c:v>741</c:v>
                      </c:pt>
                      <c:pt idx="7">
                        <c:v>764</c:v>
                      </c:pt>
                      <c:pt idx="8">
                        <c:v>710</c:v>
                      </c:pt>
                      <c:pt idx="9">
                        <c:v>591</c:v>
                      </c:pt>
                      <c:pt idx="10">
                        <c:v>753</c:v>
                      </c:pt>
                      <c:pt idx="11">
                        <c:v>807</c:v>
                      </c:pt>
                      <c:pt idx="12">
                        <c:v>803</c:v>
                      </c:pt>
                      <c:pt idx="13">
                        <c:v>809</c:v>
                      </c:pt>
                      <c:pt idx="14">
                        <c:v>813</c:v>
                      </c:pt>
                      <c:pt idx="15">
                        <c:v>679</c:v>
                      </c:pt>
                      <c:pt idx="16">
                        <c:v>814</c:v>
                      </c:pt>
                      <c:pt idx="17">
                        <c:v>721</c:v>
                      </c:pt>
                      <c:pt idx="18">
                        <c:v>1107</c:v>
                      </c:pt>
                      <c:pt idx="19">
                        <c:v>710</c:v>
                      </c:pt>
                      <c:pt idx="20">
                        <c:v>482</c:v>
                      </c:pt>
                      <c:pt idx="21">
                        <c:v>737</c:v>
                      </c:pt>
                      <c:pt idx="22">
                        <c:v>843</c:v>
                      </c:pt>
                      <c:pt idx="23">
                        <c:v>1029</c:v>
                      </c:pt>
                      <c:pt idx="24">
                        <c:v>932</c:v>
                      </c:pt>
                      <c:pt idx="25">
                        <c:v>815</c:v>
                      </c:pt>
                      <c:pt idx="26">
                        <c:v>699</c:v>
                      </c:pt>
                      <c:pt idx="27">
                        <c:v>825</c:v>
                      </c:pt>
                      <c:pt idx="28">
                        <c:v>947</c:v>
                      </c:pt>
                      <c:pt idx="29">
                        <c:v>953</c:v>
                      </c:pt>
                      <c:pt idx="30">
                        <c:v>1151</c:v>
                      </c:pt>
                      <c:pt idx="31">
                        <c:v>859</c:v>
                      </c:pt>
                      <c:pt idx="32">
                        <c:v>486</c:v>
                      </c:pt>
                      <c:pt idx="33">
                        <c:v>1113</c:v>
                      </c:pt>
                      <c:pt idx="34">
                        <c:v>926</c:v>
                      </c:pt>
                      <c:pt idx="35">
                        <c:v>1086</c:v>
                      </c:pt>
                      <c:pt idx="36">
                        <c:v>1109</c:v>
                      </c:pt>
                      <c:pt idx="37">
                        <c:v>1110</c:v>
                      </c:pt>
                      <c:pt idx="38">
                        <c:v>1219</c:v>
                      </c:pt>
                      <c:pt idx="39">
                        <c:v>914</c:v>
                      </c:pt>
                      <c:pt idx="40">
                        <c:v>1037</c:v>
                      </c:pt>
                      <c:pt idx="41">
                        <c:v>1167</c:v>
                      </c:pt>
                      <c:pt idx="42">
                        <c:v>1174</c:v>
                      </c:pt>
                      <c:pt idx="43">
                        <c:v>839</c:v>
                      </c:pt>
                      <c:pt idx="44">
                        <c:v>1006</c:v>
                      </c:pt>
                      <c:pt idx="45">
                        <c:v>828</c:v>
                      </c:pt>
                      <c:pt idx="46">
                        <c:v>1136</c:v>
                      </c:pt>
                      <c:pt idx="47">
                        <c:v>1380</c:v>
                      </c:pt>
                      <c:pt idx="48">
                        <c:v>1248</c:v>
                      </c:pt>
                      <c:pt idx="49">
                        <c:v>1302</c:v>
                      </c:pt>
                      <c:pt idx="50">
                        <c:v>1414</c:v>
                      </c:pt>
                      <c:pt idx="51">
                        <c:v>1066</c:v>
                      </c:pt>
                      <c:pt idx="52">
                        <c:v>1277</c:v>
                      </c:pt>
                      <c:pt idx="53">
                        <c:v>1404</c:v>
                      </c:pt>
                      <c:pt idx="54">
                        <c:v>1442</c:v>
                      </c:pt>
                      <c:pt idx="55">
                        <c:v>1210</c:v>
                      </c:pt>
                      <c:pt idx="56">
                        <c:v>799</c:v>
                      </c:pt>
                      <c:pt idx="57">
                        <c:v>1089</c:v>
                      </c:pt>
                      <c:pt idx="58">
                        <c:v>1421</c:v>
                      </c:pt>
                      <c:pt idx="59">
                        <c:v>1552</c:v>
                      </c:pt>
                      <c:pt idx="60">
                        <c:v>1485</c:v>
                      </c:pt>
                      <c:pt idx="61">
                        <c:v>1529</c:v>
                      </c:pt>
                      <c:pt idx="62">
                        <c:v>1629</c:v>
                      </c:pt>
                      <c:pt idx="63">
                        <c:v>1090</c:v>
                      </c:pt>
                      <c:pt idx="64">
                        <c:v>1505</c:v>
                      </c:pt>
                      <c:pt idx="65">
                        <c:v>1574</c:v>
                      </c:pt>
                      <c:pt idx="66">
                        <c:v>1509</c:v>
                      </c:pt>
                      <c:pt idx="67">
                        <c:v>1569</c:v>
                      </c:pt>
                      <c:pt idx="68">
                        <c:v>1443</c:v>
                      </c:pt>
                      <c:pt idx="69">
                        <c:v>781</c:v>
                      </c:pt>
                      <c:pt idx="70">
                        <c:v>1725</c:v>
                      </c:pt>
                      <c:pt idx="71">
                        <c:v>1696</c:v>
                      </c:pt>
                      <c:pt idx="72">
                        <c:v>1737</c:v>
                      </c:pt>
                      <c:pt idx="73">
                        <c:v>1750</c:v>
                      </c:pt>
                      <c:pt idx="74">
                        <c:v>2046</c:v>
                      </c:pt>
                      <c:pt idx="75">
                        <c:v>1365</c:v>
                      </c:pt>
                      <c:pt idx="76">
                        <c:v>1566</c:v>
                      </c:pt>
                      <c:pt idx="77">
                        <c:v>1737</c:v>
                      </c:pt>
                      <c:pt idx="78">
                        <c:v>1766</c:v>
                      </c:pt>
                      <c:pt idx="79">
                        <c:v>1243</c:v>
                      </c:pt>
                      <c:pt idx="80">
                        <c:v>1318</c:v>
                      </c:pt>
                      <c:pt idx="81">
                        <c:v>1414</c:v>
                      </c:pt>
                      <c:pt idx="82">
                        <c:v>1752</c:v>
                      </c:pt>
                      <c:pt idx="83">
                        <c:v>1706</c:v>
                      </c:pt>
                      <c:pt idx="84">
                        <c:v>1991</c:v>
                      </c:pt>
                      <c:pt idx="85">
                        <c:v>1787</c:v>
                      </c:pt>
                      <c:pt idx="86">
                        <c:v>1753</c:v>
                      </c:pt>
                      <c:pt idx="87">
                        <c:v>1291</c:v>
                      </c:pt>
                      <c:pt idx="88">
                        <c:v>1714</c:v>
                      </c:pt>
                      <c:pt idx="89">
                        <c:v>1626</c:v>
                      </c:pt>
                      <c:pt idx="90">
                        <c:v>1572</c:v>
                      </c:pt>
                      <c:pt idx="91">
                        <c:v>1300</c:v>
                      </c:pt>
                      <c:pt idx="92">
                        <c:v>641</c:v>
                      </c:pt>
                      <c:pt idx="93">
                        <c:v>1449</c:v>
                      </c:pt>
                      <c:pt idx="94">
                        <c:v>1515</c:v>
                      </c:pt>
                      <c:pt idx="95">
                        <c:v>1582</c:v>
                      </c:pt>
                      <c:pt idx="96">
                        <c:v>1638</c:v>
                      </c:pt>
                      <c:pt idx="97">
                        <c:v>1334</c:v>
                      </c:pt>
                      <c:pt idx="98">
                        <c:v>966</c:v>
                      </c:pt>
                      <c:pt idx="99">
                        <c:v>943</c:v>
                      </c:pt>
                      <c:pt idx="100">
                        <c:v>1048</c:v>
                      </c:pt>
                      <c:pt idx="101">
                        <c:v>1128</c:v>
                      </c:pt>
                      <c:pt idx="102">
                        <c:v>1467</c:v>
                      </c:pt>
                      <c:pt idx="103">
                        <c:v>1134</c:v>
                      </c:pt>
                      <c:pt idx="104">
                        <c:v>1258</c:v>
                      </c:pt>
                      <c:pt idx="105">
                        <c:v>945</c:v>
                      </c:pt>
                      <c:pt idx="106">
                        <c:v>1491</c:v>
                      </c:pt>
                      <c:pt idx="107">
                        <c:v>2122</c:v>
                      </c:pt>
                      <c:pt idx="108">
                        <c:v>2141</c:v>
                      </c:pt>
                      <c:pt idx="109">
                        <c:v>2225</c:v>
                      </c:pt>
                      <c:pt idx="110">
                        <c:v>1919</c:v>
                      </c:pt>
                      <c:pt idx="111">
                        <c:v>715</c:v>
                      </c:pt>
                      <c:pt idx="112">
                        <c:v>1329</c:v>
                      </c:pt>
                      <c:pt idx="113">
                        <c:v>2037</c:v>
                      </c:pt>
                      <c:pt idx="114">
                        <c:v>2284</c:v>
                      </c:pt>
                      <c:pt idx="115">
                        <c:v>2091</c:v>
                      </c:pt>
                      <c:pt idx="116">
                        <c:v>1738</c:v>
                      </c:pt>
                      <c:pt idx="117">
                        <c:v>1496</c:v>
                      </c:pt>
                      <c:pt idx="118">
                        <c:v>2111</c:v>
                      </c:pt>
                      <c:pt idx="119">
                        <c:v>2156</c:v>
                      </c:pt>
                      <c:pt idx="120">
                        <c:v>1851</c:v>
                      </c:pt>
                      <c:pt idx="121">
                        <c:v>1657</c:v>
                      </c:pt>
                      <c:pt idx="122">
                        <c:v>1826</c:v>
                      </c:pt>
                      <c:pt idx="123">
                        <c:v>1618</c:v>
                      </c:pt>
                      <c:pt idx="124">
                        <c:v>1668</c:v>
                      </c:pt>
                      <c:pt idx="125">
                        <c:v>2066</c:v>
                      </c:pt>
                      <c:pt idx="126">
                        <c:v>1935</c:v>
                      </c:pt>
                      <c:pt idx="127">
                        <c:v>2091</c:v>
                      </c:pt>
                      <c:pt idx="128">
                        <c:v>1229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4-4F3E-4D30-A665-FCB7C3B5D6D7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7"/>
          <c:order val="7"/>
          <c:tx>
            <c:strRef>
              <c:f>כולל!$I$1</c:f>
              <c:strCache>
                <c:ptCount val="1"/>
                <c:pt idx="0">
                  <c:v>ממוצע סוגי נושים בתיק  - חודשי</c:v>
                </c:pt>
              </c:strCache>
            </c:strRef>
          </c:tx>
          <c:spPr>
            <a:ln w="317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כולל!$A$122:$A$259</c:f>
              <c:numCache>
                <c:formatCode>m/d/yyyy</c:formatCode>
                <c:ptCount val="129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  <c:pt idx="106">
                  <c:v>43770</c:v>
                </c:pt>
                <c:pt idx="107">
                  <c:v>43800</c:v>
                </c:pt>
                <c:pt idx="108">
                  <c:v>43831</c:v>
                </c:pt>
                <c:pt idx="109">
                  <c:v>43862</c:v>
                </c:pt>
                <c:pt idx="110">
                  <c:v>43891</c:v>
                </c:pt>
                <c:pt idx="111">
                  <c:v>43922</c:v>
                </c:pt>
                <c:pt idx="112">
                  <c:v>43952</c:v>
                </c:pt>
                <c:pt idx="113">
                  <c:v>43983</c:v>
                </c:pt>
                <c:pt idx="114">
                  <c:v>44013</c:v>
                </c:pt>
                <c:pt idx="115">
                  <c:v>44044</c:v>
                </c:pt>
                <c:pt idx="116">
                  <c:v>44075</c:v>
                </c:pt>
                <c:pt idx="117">
                  <c:v>44105</c:v>
                </c:pt>
                <c:pt idx="118">
                  <c:v>44136</c:v>
                </c:pt>
                <c:pt idx="119">
                  <c:v>44166</c:v>
                </c:pt>
                <c:pt idx="120">
                  <c:v>44197</c:v>
                </c:pt>
                <c:pt idx="121">
                  <c:v>44228</c:v>
                </c:pt>
                <c:pt idx="122">
                  <c:v>44256</c:v>
                </c:pt>
                <c:pt idx="123">
                  <c:v>44287</c:v>
                </c:pt>
                <c:pt idx="124">
                  <c:v>44317</c:v>
                </c:pt>
                <c:pt idx="125">
                  <c:v>44348</c:v>
                </c:pt>
                <c:pt idx="126">
                  <c:v>44378</c:v>
                </c:pt>
                <c:pt idx="127">
                  <c:v>44409</c:v>
                </c:pt>
                <c:pt idx="128">
                  <c:v>44440</c:v>
                </c:pt>
              </c:numCache>
            </c:numRef>
          </c:cat>
          <c:val>
            <c:numRef>
              <c:f>כולל!$I$122:$I$259</c:f>
              <c:numCache>
                <c:formatCode>General</c:formatCode>
                <c:ptCount val="129"/>
                <c:pt idx="0">
                  <c:v>2.452380952380953</c:v>
                </c:pt>
                <c:pt idx="1">
                  <c:v>2.514200298953662</c:v>
                </c:pt>
                <c:pt idx="2">
                  <c:v>2.4907521578298399</c:v>
                </c:pt>
                <c:pt idx="3">
                  <c:v>2.4260355029585798</c:v>
                </c:pt>
                <c:pt idx="4">
                  <c:v>2.4278215223097108</c:v>
                </c:pt>
                <c:pt idx="5">
                  <c:v>2.495212038303694</c:v>
                </c:pt>
                <c:pt idx="6">
                  <c:v>2.4224021592442639</c:v>
                </c:pt>
                <c:pt idx="7">
                  <c:v>2.3835078534031409</c:v>
                </c:pt>
                <c:pt idx="8">
                  <c:v>2.507042253521127</c:v>
                </c:pt>
                <c:pt idx="9">
                  <c:v>2.5008460236886632</c:v>
                </c:pt>
                <c:pt idx="10">
                  <c:v>2.6055776892430278</c:v>
                </c:pt>
                <c:pt idx="11">
                  <c:v>2.6133828996282529</c:v>
                </c:pt>
                <c:pt idx="12">
                  <c:v>2.682440846824409</c:v>
                </c:pt>
                <c:pt idx="13">
                  <c:v>2.7663782447466012</c:v>
                </c:pt>
                <c:pt idx="14">
                  <c:v>2.7945879458794591</c:v>
                </c:pt>
                <c:pt idx="15">
                  <c:v>2.849779086892489</c:v>
                </c:pt>
                <c:pt idx="16">
                  <c:v>2.8550368550368548</c:v>
                </c:pt>
                <c:pt idx="17">
                  <c:v>2.993065187239945</c:v>
                </c:pt>
                <c:pt idx="18">
                  <c:v>3.0198735320686541</c:v>
                </c:pt>
                <c:pt idx="19">
                  <c:v>3.0366197183098591</c:v>
                </c:pt>
                <c:pt idx="20">
                  <c:v>3.0248962655601659</c:v>
                </c:pt>
                <c:pt idx="21">
                  <c:v>3.0583446404341932</c:v>
                </c:pt>
                <c:pt idx="22">
                  <c:v>3</c:v>
                </c:pt>
                <c:pt idx="23">
                  <c:v>3.038872691933916</c:v>
                </c:pt>
                <c:pt idx="24">
                  <c:v>3.0257510729613739</c:v>
                </c:pt>
                <c:pt idx="25">
                  <c:v>3.0822085889570552</c:v>
                </c:pt>
                <c:pt idx="26">
                  <c:v>3.0243204577968532</c:v>
                </c:pt>
                <c:pt idx="27">
                  <c:v>2.9854545454545449</c:v>
                </c:pt>
                <c:pt idx="28">
                  <c:v>3.0042238648363249</c:v>
                </c:pt>
                <c:pt idx="29">
                  <c:v>3.073452256033578</c:v>
                </c:pt>
                <c:pt idx="30">
                  <c:v>3.0529973935708079</c:v>
                </c:pt>
                <c:pt idx="31">
                  <c:v>3.067520372526193</c:v>
                </c:pt>
                <c:pt idx="32">
                  <c:v>3.0432098765432101</c:v>
                </c:pt>
                <c:pt idx="33">
                  <c:v>3.020664869721474</c:v>
                </c:pt>
                <c:pt idx="34">
                  <c:v>3.069114470842333</c:v>
                </c:pt>
                <c:pt idx="35">
                  <c:v>3.0580110497237571</c:v>
                </c:pt>
                <c:pt idx="36">
                  <c:v>3.0703336339044189</c:v>
                </c:pt>
                <c:pt idx="37">
                  <c:v>3.0792792792792789</c:v>
                </c:pt>
                <c:pt idx="38">
                  <c:v>3.0623461853978671</c:v>
                </c:pt>
                <c:pt idx="39">
                  <c:v>2.9726477024070022</c:v>
                </c:pt>
                <c:pt idx="40">
                  <c:v>2.9942140790742529</c:v>
                </c:pt>
                <c:pt idx="41">
                  <c:v>2.948586118251928</c:v>
                </c:pt>
                <c:pt idx="42">
                  <c:v>2.9608177172061332</c:v>
                </c:pt>
                <c:pt idx="43">
                  <c:v>2.9654350417163289</c:v>
                </c:pt>
                <c:pt idx="44">
                  <c:v>2.9662027833001989</c:v>
                </c:pt>
                <c:pt idx="45">
                  <c:v>2.96256038647343</c:v>
                </c:pt>
                <c:pt idx="46">
                  <c:v>2.972711267605634</c:v>
                </c:pt>
                <c:pt idx="47">
                  <c:v>2.9789855072463771</c:v>
                </c:pt>
                <c:pt idx="48">
                  <c:v>2.9975961538461542</c:v>
                </c:pt>
                <c:pt idx="49">
                  <c:v>2.967741935483871</c:v>
                </c:pt>
                <c:pt idx="50">
                  <c:v>2.9349363507779351</c:v>
                </c:pt>
                <c:pt idx="51">
                  <c:v>3.0150093808630389</c:v>
                </c:pt>
                <c:pt idx="52">
                  <c:v>2.9765074393108848</c:v>
                </c:pt>
                <c:pt idx="53">
                  <c:v>3.0021367521367521</c:v>
                </c:pt>
                <c:pt idx="54">
                  <c:v>2.9937586685159499</c:v>
                </c:pt>
                <c:pt idx="55">
                  <c:v>3.0157024793388429</c:v>
                </c:pt>
                <c:pt idx="56">
                  <c:v>2.9186483103879848</c:v>
                </c:pt>
                <c:pt idx="57">
                  <c:v>2.9981634527089072</c:v>
                </c:pt>
                <c:pt idx="58">
                  <c:v>2.9971850809289231</c:v>
                </c:pt>
                <c:pt idx="59">
                  <c:v>2.998711340206186</c:v>
                </c:pt>
                <c:pt idx="60">
                  <c:v>2.9919191919191919</c:v>
                </c:pt>
                <c:pt idx="61">
                  <c:v>2.97514715500327</c:v>
                </c:pt>
                <c:pt idx="62">
                  <c:v>3.0147329650092081</c:v>
                </c:pt>
                <c:pt idx="63">
                  <c:v>2.972477064220183</c:v>
                </c:pt>
                <c:pt idx="64">
                  <c:v>3.0006644518272432</c:v>
                </c:pt>
                <c:pt idx="65">
                  <c:v>2.9466327827191869</c:v>
                </c:pt>
                <c:pt idx="66">
                  <c:v>2.9774685222001329</c:v>
                </c:pt>
                <c:pt idx="67">
                  <c:v>2.977692797960485</c:v>
                </c:pt>
                <c:pt idx="68">
                  <c:v>3.023562023562024</c:v>
                </c:pt>
                <c:pt idx="69">
                  <c:v>2.924455825864277</c:v>
                </c:pt>
                <c:pt idx="70">
                  <c:v>2.9605797101449269</c:v>
                </c:pt>
                <c:pt idx="71">
                  <c:v>2.9658018867924532</c:v>
                </c:pt>
                <c:pt idx="72">
                  <c:v>2.9504893494530799</c:v>
                </c:pt>
                <c:pt idx="73">
                  <c:v>2.9508571428571431</c:v>
                </c:pt>
                <c:pt idx="74">
                  <c:v>2.9833822091886608</c:v>
                </c:pt>
                <c:pt idx="75">
                  <c:v>2.9684981684981691</c:v>
                </c:pt>
                <c:pt idx="76">
                  <c:v>2.9878671775223502</c:v>
                </c:pt>
                <c:pt idx="77">
                  <c:v>2.9170984455958551</c:v>
                </c:pt>
                <c:pt idx="78">
                  <c:v>2.9705549263873161</c:v>
                </c:pt>
                <c:pt idx="79">
                  <c:v>2.9380530973451329</c:v>
                </c:pt>
                <c:pt idx="80">
                  <c:v>2.8899848254931708</c:v>
                </c:pt>
                <c:pt idx="81">
                  <c:v>2.9165487977369171</c:v>
                </c:pt>
                <c:pt idx="82">
                  <c:v>2.9332191780821919</c:v>
                </c:pt>
                <c:pt idx="83">
                  <c:v>2.9343493552168818</c:v>
                </c:pt>
                <c:pt idx="84">
                  <c:v>2.9206428930185839</c:v>
                </c:pt>
                <c:pt idx="85">
                  <c:v>2.8813654168998322</c:v>
                </c:pt>
                <c:pt idx="86">
                  <c:v>2.883628066172276</c:v>
                </c:pt>
                <c:pt idx="87">
                  <c:v>2.9124709527498069</c:v>
                </c:pt>
                <c:pt idx="88">
                  <c:v>2.9119019836639439</c:v>
                </c:pt>
                <c:pt idx="89">
                  <c:v>2.8936039360393599</c:v>
                </c:pt>
                <c:pt idx="90">
                  <c:v>2.910305343511451</c:v>
                </c:pt>
                <c:pt idx="91">
                  <c:v>2.9330769230769231</c:v>
                </c:pt>
                <c:pt idx="92">
                  <c:v>2.973478939157566</c:v>
                </c:pt>
                <c:pt idx="93">
                  <c:v>2.9233954451345761</c:v>
                </c:pt>
                <c:pt idx="94">
                  <c:v>2.9273927392739272</c:v>
                </c:pt>
                <c:pt idx="95">
                  <c:v>3.002528445006321</c:v>
                </c:pt>
                <c:pt idx="96">
                  <c:v>2.9725274725274731</c:v>
                </c:pt>
                <c:pt idx="97">
                  <c:v>3.0367316341829089</c:v>
                </c:pt>
                <c:pt idx="98">
                  <c:v>3.125258799171843</c:v>
                </c:pt>
                <c:pt idx="99">
                  <c:v>3.1537645811240722</c:v>
                </c:pt>
                <c:pt idx="100">
                  <c:v>3.1803435114503822</c:v>
                </c:pt>
                <c:pt idx="101">
                  <c:v>3.1640070921985819</c:v>
                </c:pt>
                <c:pt idx="102">
                  <c:v>3.1063394683026591</c:v>
                </c:pt>
                <c:pt idx="103">
                  <c:v>3.0352733686067022</c:v>
                </c:pt>
                <c:pt idx="104">
                  <c:v>2.9833068362480128</c:v>
                </c:pt>
                <c:pt idx="105">
                  <c:v>3.016931216931217</c:v>
                </c:pt>
                <c:pt idx="106">
                  <c:v>2.985244802146211</c:v>
                </c:pt>
                <c:pt idx="107">
                  <c:v>2.9599434495758721</c:v>
                </c:pt>
                <c:pt idx="108">
                  <c:v>2.9448855674918262</c:v>
                </c:pt>
                <c:pt idx="109">
                  <c:v>2.9582022471910112</c:v>
                </c:pt>
                <c:pt idx="110">
                  <c:v>2.8936946326211568</c:v>
                </c:pt>
                <c:pt idx="111">
                  <c:v>2.9034965034965041</c:v>
                </c:pt>
                <c:pt idx="112">
                  <c:v>2.923250564334086</c:v>
                </c:pt>
                <c:pt idx="113">
                  <c:v>2.9351988217967602</c:v>
                </c:pt>
                <c:pt idx="114">
                  <c:v>2.9163747810858149</c:v>
                </c:pt>
                <c:pt idx="115">
                  <c:v>2.925394548063128</c:v>
                </c:pt>
                <c:pt idx="116">
                  <c:v>2.8883774453394708</c:v>
                </c:pt>
                <c:pt idx="117">
                  <c:v>2.899064171122995</c:v>
                </c:pt>
                <c:pt idx="118">
                  <c:v>2.8924680246328749</c:v>
                </c:pt>
                <c:pt idx="119">
                  <c:v>2.912337662337662</c:v>
                </c:pt>
                <c:pt idx="120">
                  <c:v>2.8503511615343058</c:v>
                </c:pt>
                <c:pt idx="121">
                  <c:v>2.8738684369342189</c:v>
                </c:pt>
                <c:pt idx="122">
                  <c:v>2.8773274917853229</c:v>
                </c:pt>
                <c:pt idx="123">
                  <c:v>2.8368355995055619</c:v>
                </c:pt>
                <c:pt idx="124">
                  <c:v>2.8063549160671459</c:v>
                </c:pt>
                <c:pt idx="125">
                  <c:v>2.8494675701839309</c:v>
                </c:pt>
                <c:pt idx="126">
                  <c:v>2.775710594315246</c:v>
                </c:pt>
                <c:pt idx="127">
                  <c:v>2.7919655667144911</c:v>
                </c:pt>
                <c:pt idx="128">
                  <c:v>2.7746135069161921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4F3E-4D30-A665-FCB7C3B5D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2219560"/>
        <c:axId val="652224152"/>
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uri="{02D57815-91ED-43cb-92C2-25804820EDAC}">
                        <c15:formulaRef>
                          <c15:sqref>כולל!$F$1</c15:sqref>
                        </c15:formulaRef>
                      </c:ext>
                    </c:extLst>
                    <c:strCache>
                      <c:ptCount val="1"/>
                      <c:pt idx="0">
                        <c:v>סטיית תקן של נושים בתיק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29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</c:numCache>
                  </c:numRef>
                </c:cat>
                <c:val>
                  <c:numRef>
      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uri="{02D57815-91ED-43cb-92C2-25804820EDAC}">
                        <c15:formulaRef>
                          <c15:sqref>כולל!$F$122:$F$259</c15:sqref>
                        </c15:formulaRef>
                      </c:ext>
                    </c:extLst>
                    <c:numCache>
                      <c:formatCode>General</c:formatCode>
                      <c:ptCount val="129"/>
                      <c:pt idx="0">
                        <c:v>0.8888621264219202</c:v>
                      </c:pt>
                      <c:pt idx="1">
                        <c:v>0.88493301038788352</c:v>
                      </c:pt>
                      <c:pt idx="2">
                        <c:v>0.90857432240055658</c:v>
                      </c:pt>
                      <c:pt idx="3">
                        <c:v>0.90450817697537134</c:v>
                      </c:pt>
                      <c:pt idx="4">
                        <c:v>0.91024984204171655</c:v>
                      </c:pt>
                      <c:pt idx="5">
                        <c:v>0.88730254769303574</c:v>
                      </c:pt>
                      <c:pt idx="6">
                        <c:v>0.91296082340723272</c:v>
                      </c:pt>
                      <c:pt idx="7">
                        <c:v>0.91344421799460995</c:v>
                      </c:pt>
                      <c:pt idx="8">
                        <c:v>0.92410501721306326</c:v>
                      </c:pt>
                      <c:pt idx="9">
                        <c:v>0.94038360094648477</c:v>
                      </c:pt>
                      <c:pt idx="10">
                        <c:v>0.97839464535266119</c:v>
                      </c:pt>
                      <c:pt idx="11">
                        <c:v>0.96165662007961372</c:v>
                      </c:pt>
                      <c:pt idx="12">
                        <c:v>0.93849912831350712</c:v>
                      </c:pt>
                      <c:pt idx="13">
                        <c:v>0.97420028656226765</c:v>
                      </c:pt>
                      <c:pt idx="14">
                        <c:v>0.96022895140461317</c:v>
                      </c:pt>
                      <c:pt idx="15">
                        <c:v>0.92655887315349494</c:v>
                      </c:pt>
                      <c:pt idx="16">
                        <c:v>0.93293120451255795</c:v>
                      </c:pt>
                      <c:pt idx="17">
                        <c:v>0.92868285306559595</c:v>
                      </c:pt>
                      <c:pt idx="18">
                        <c:v>0.89985069200249468</c:v>
                      </c:pt>
                      <c:pt idx="19">
                        <c:v>0.88085715908463935</c:v>
                      </c:pt>
                      <c:pt idx="20">
                        <c:v>0.91613084614728058</c:v>
                      </c:pt>
                      <c:pt idx="21">
                        <c:v>0.88195310408247884</c:v>
                      </c:pt>
                      <c:pt idx="22">
                        <c:v>0.90524992940034787</c:v>
                      </c:pt>
                      <c:pt idx="23">
                        <c:v>0.90584025200310003</c:v>
                      </c:pt>
                      <c:pt idx="24">
                        <c:v>0.91550011554559874</c:v>
                      </c:pt>
                      <c:pt idx="25">
                        <c:v>0.88436198422002177</c:v>
                      </c:pt>
                      <c:pt idx="26">
                        <c:v>0.90246224830559985</c:v>
                      </c:pt>
                      <c:pt idx="27">
                        <c:v>0.9041373523264018</c:v>
                      </c:pt>
                      <c:pt idx="28">
                        <c:v>0.91790435924126956</c:v>
                      </c:pt>
                      <c:pt idx="29">
                        <c:v>0.91092319337627192</c:v>
                      </c:pt>
                      <c:pt idx="30">
                        <c:v>0.87289501411010506</c:v>
                      </c:pt>
                      <c:pt idx="31">
                        <c:v>0.88316161700879903</c:v>
                      </c:pt>
                      <c:pt idx="32">
                        <c:v>0.89545501247059722</c:v>
                      </c:pt>
                      <c:pt idx="33">
                        <c:v>0.93144916222410079</c:v>
                      </c:pt>
                      <c:pt idx="34">
                        <c:v>0.88271618740609981</c:v>
                      </c:pt>
                      <c:pt idx="35">
                        <c:v>0.88441015477144458</c:v>
                      </c:pt>
                      <c:pt idx="36">
                        <c:v>0.89522108662947519</c:v>
                      </c:pt>
                      <c:pt idx="37">
                        <c:v>0.87036874558045152</c:v>
                      </c:pt>
                      <c:pt idx="38">
                        <c:v>0.89983292853038344</c:v>
                      </c:pt>
                      <c:pt idx="39">
                        <c:v>0.89276440195174023</c:v>
                      </c:pt>
                      <c:pt idx="40">
                        <c:v>0.88848161545225146</c:v>
                      </c:pt>
                      <c:pt idx="41">
                        <c:v>0.93946352417603562</c:v>
                      </c:pt>
                      <c:pt idx="42">
                        <c:v>0.91702513009834086</c:v>
                      </c:pt>
                      <c:pt idx="43">
                        <c:v>0.90733250195588278</c:v>
                      </c:pt>
                      <c:pt idx="44">
                        <c:v>0.91337662536113629</c:v>
                      </c:pt>
                      <c:pt idx="45">
                        <c:v>0.90880722911036371</c:v>
                      </c:pt>
                      <c:pt idx="46">
                        <c:v>0.90728603791396611</c:v>
                      </c:pt>
                      <c:pt idx="47">
                        <c:v>0.89360297128403665</c:v>
                      </c:pt>
                      <c:pt idx="48">
                        <c:v>0.93614233155009696</c:v>
                      </c:pt>
                      <c:pt idx="49">
                        <c:v>0.93418189124677864</c:v>
                      </c:pt>
                      <c:pt idx="50">
                        <c:v>0.91597082517962392</c:v>
                      </c:pt>
                      <c:pt idx="51">
                        <c:v>0.89840140333966079</c:v>
                      </c:pt>
                      <c:pt idx="52">
                        <c:v>0.90809244565147729</c:v>
                      </c:pt>
                      <c:pt idx="53">
                        <c:v>0.9003333869307123</c:v>
                      </c:pt>
                      <c:pt idx="54">
                        <c:v>0.89823610984696522</c:v>
                      </c:pt>
                      <c:pt idx="55">
                        <c:v>0.91211099926695083</c:v>
                      </c:pt>
                      <c:pt idx="56">
                        <c:v>0.90235508206710657</c:v>
                      </c:pt>
                      <c:pt idx="57">
                        <c:v>0.89616556242753453</c:v>
                      </c:pt>
                      <c:pt idx="58">
                        <c:v>0.9389286163406696</c:v>
                      </c:pt>
                      <c:pt idx="59">
                        <c:v>0.89188839851101342</c:v>
                      </c:pt>
                      <c:pt idx="60">
                        <c:v>0.95073523410172223</c:v>
                      </c:pt>
                      <c:pt idx="61">
                        <c:v>0.89830552603079672</c:v>
                      </c:pt>
                      <c:pt idx="62">
                        <c:v>0.89900322892935602</c:v>
                      </c:pt>
                      <c:pt idx="63">
                        <c:v>0.90270503783724587</c:v>
                      </c:pt>
                      <c:pt idx="64">
                        <c:v>0.88997259900766268</c:v>
                      </c:pt>
                      <c:pt idx="65">
                        <c:v>0.91077520477133711</c:v>
                      </c:pt>
                      <c:pt idx="66">
                        <c:v>0.90984516371088275</c:v>
                      </c:pt>
                      <c:pt idx="67">
                        <c:v>0.91053805307749769</c:v>
                      </c:pt>
                      <c:pt idx="68">
                        <c:v>0.8989660239736158</c:v>
                      </c:pt>
                      <c:pt idx="69">
                        <c:v>0.89221027080893334</c:v>
                      </c:pt>
                      <c:pt idx="70">
                        <c:v>0.89857458713035732</c:v>
                      </c:pt>
                      <c:pt idx="71">
                        <c:v>0.8810225096017642</c:v>
                      </c:pt>
                      <c:pt idx="72">
                        <c:v>0.92346959144913632</c:v>
                      </c:pt>
                      <c:pt idx="73">
                        <c:v>0.89314684629864149</c:v>
                      </c:pt>
                      <c:pt idx="74">
                        <c:v>0.89011396328672954</c:v>
                      </c:pt>
                      <c:pt idx="75">
                        <c:v>0.87270643087459654</c:v>
                      </c:pt>
                      <c:pt idx="76">
                        <c:v>0.89395299762863423</c:v>
                      </c:pt>
                      <c:pt idx="77">
                        <c:v>0.89746107740926173</c:v>
                      </c:pt>
                      <c:pt idx="78">
                        <c:v>0.90984525463314869</c:v>
                      </c:pt>
                      <c:pt idx="79">
                        <c:v>0.88090680405928889</c:v>
                      </c:pt>
                      <c:pt idx="80">
                        <c:v>0.90092535864891155</c:v>
                      </c:pt>
                      <c:pt idx="81">
                        <c:v>0.90523318133237984</c:v>
                      </c:pt>
                      <c:pt idx="82">
                        <c:v>0.87631637621672132</c:v>
                      </c:pt>
                      <c:pt idx="83">
                        <c:v>0.89147079315388067</c:v>
                      </c:pt>
                      <c:pt idx="84">
                        <c:v>0.9045104790723365</c:v>
                      </c:pt>
                      <c:pt idx="85">
                        <c:v>0.89974100128581247</c:v>
                      </c:pt>
                      <c:pt idx="86">
                        <c:v>0.90205411459298268</c:v>
                      </c:pt>
                      <c:pt idx="87">
                        <c:v>0.91469868921307018</c:v>
                      </c:pt>
                      <c:pt idx="88">
                        <c:v>0.92671918037441903</c:v>
                      </c:pt>
                      <c:pt idx="89">
                        <c:v>0.89746776365034986</c:v>
                      </c:pt>
                      <c:pt idx="90">
                        <c:v>0.88853478163544064</c:v>
                      </c:pt>
                      <c:pt idx="91">
                        <c:v>0.89506916643137513</c:v>
                      </c:pt>
                      <c:pt idx="92">
                        <c:v>0.92435416687715743</c:v>
                      </c:pt>
                      <c:pt idx="93">
                        <c:v>0.8828839341580218</c:v>
                      </c:pt>
                      <c:pt idx="94">
                        <c:v>0.88188033523271825</c:v>
                      </c:pt>
                      <c:pt idx="95">
                        <c:v>0.89089047828917822</c:v>
                      </c:pt>
                      <c:pt idx="96">
                        <c:v>0.88721978906778587</c:v>
                      </c:pt>
                      <c:pt idx="97">
                        <c:v>0.91338373607230428</c:v>
                      </c:pt>
                      <c:pt idx="98">
                        <c:v>0.9077376267923486</c:v>
                      </c:pt>
                      <c:pt idx="99">
                        <c:v>0.8995409194486228</c:v>
                      </c:pt>
                      <c:pt idx="100">
                        <c:v>0.8743359492876881</c:v>
                      </c:pt>
                      <c:pt idx="101">
                        <c:v>0.88187265385847513</c:v>
                      </c:pt>
                      <c:pt idx="102">
                        <c:v>0.89086223159292144</c:v>
                      </c:pt>
                      <c:pt idx="103">
                        <c:v>0.95211800028355809</c:v>
                      </c:pt>
                      <c:pt idx="104">
                        <c:v>0.96077074846938471</c:v>
                      </c:pt>
                      <c:pt idx="105">
                        <c:v>0.98074457575704799</c:v>
                      </c:pt>
                      <c:pt idx="106">
                        <c:v>0.96475504612781049</c:v>
                      </c:pt>
                      <c:pt idx="107">
                        <c:v>0.95855085755682368</c:v>
                      </c:pt>
                      <c:pt idx="108">
                        <c:v>0.96444471576341595</c:v>
                      </c:pt>
                      <c:pt idx="109">
                        <c:v>0.96396390835939161</c:v>
                      </c:pt>
                      <c:pt idx="110">
                        <c:v>0.9632429837895129</c:v>
                      </c:pt>
                      <c:pt idx="111">
                        <c:v>0.98884693465227536</c:v>
                      </c:pt>
                      <c:pt idx="112">
                        <c:v>0.97821257101888504</c:v>
                      </c:pt>
                      <c:pt idx="113">
                        <c:v>0.97250431907708335</c:v>
                      </c:pt>
                      <c:pt idx="114">
                        <c:v>0.99175089288053075</c:v>
                      </c:pt>
                      <c:pt idx="115">
                        <c:v>0.9775786676240672</c:v>
                      </c:pt>
                      <c:pt idx="116">
                        <c:v>0.98484511377946371</c:v>
                      </c:pt>
                      <c:pt idx="117">
                        <c:v>0.98244908938026709</c:v>
                      </c:pt>
                      <c:pt idx="118">
                        <c:v>0.9761918131537678</c:v>
                      </c:pt>
                      <c:pt idx="119">
                        <c:v>1.0037886295903611</c:v>
                      </c:pt>
                      <c:pt idx="120">
                        <c:v>1.009889336960871</c:v>
                      </c:pt>
                      <c:pt idx="121">
                        <c:v>0.98127210067022075</c:v>
                      </c:pt>
                      <c:pt idx="122">
                        <c:v>0.98999480997467904</c:v>
                      </c:pt>
                      <c:pt idx="123">
                        <c:v>0.98919711049742276</c:v>
                      </c:pt>
                      <c:pt idx="124">
                        <c:v>0.99742435576722666</c:v>
                      </c:pt>
                      <c:pt idx="125">
                        <c:v>0.97857909216847661</c:v>
                      </c:pt>
                      <c:pt idx="126">
                        <c:v>0.97251664468234922</c:v>
                      </c:pt>
                      <c:pt idx="127">
                        <c:v>0.99225639485453887</c:v>
                      </c:pt>
                      <c:pt idx="128">
                        <c:v>0.97723577310885201</c:v>
                      </c:pt>
                    </c:numCache>
                  </c:numRef>
                </c:val>
                <c:smooth val="0"/>
  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5-4F3E-4D30-A665-FCB7C3B5D6D7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כולל!$G$1</c15:sqref>
                        </c15:formulaRef>
                      </c:ext>
                    </c:extLst>
                    <c:strCache>
                      <c:ptCount val="1"/>
                      <c:pt idx="0">
                        <c:v>ממוצע נושים פיננסים בתיק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29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כולל!$G$122:$G$259</c15:sqref>
                        </c15:formulaRef>
                      </c:ext>
                    </c:extLst>
                    <c:numCache>
                      <c:formatCode>General</c:formatCode>
                      <c:ptCount val="129"/>
                      <c:pt idx="0">
                        <c:v>1.3445692883895131</c:v>
                      </c:pt>
                      <c:pt idx="1">
                        <c:v>1.4319880418535129</c:v>
                      </c:pt>
                      <c:pt idx="2">
                        <c:v>1.4944512946979041</c:v>
                      </c:pt>
                      <c:pt idx="3">
                        <c:v>1.2130177514792899</c:v>
                      </c:pt>
                      <c:pt idx="4">
                        <c:v>1.161417322834646</c:v>
                      </c:pt>
                      <c:pt idx="5">
                        <c:v>1.2896174863387979</c:v>
                      </c:pt>
                      <c:pt idx="6">
                        <c:v>1.248655913978495</c:v>
                      </c:pt>
                      <c:pt idx="7">
                        <c:v>1.141361256544503</c:v>
                      </c:pt>
                      <c:pt idx="8">
                        <c:v>1.1265822784810131</c:v>
                      </c:pt>
                      <c:pt idx="9">
                        <c:v>1.3310810810810809</c:v>
                      </c:pt>
                      <c:pt idx="10">
                        <c:v>1.2656042496679949</c:v>
                      </c:pt>
                      <c:pt idx="11">
                        <c:v>1.252788104089219</c:v>
                      </c:pt>
                      <c:pt idx="12">
                        <c:v>1.4340796019900499</c:v>
                      </c:pt>
                      <c:pt idx="13">
                        <c:v>1.2419753086419749</c:v>
                      </c:pt>
                      <c:pt idx="14">
                        <c:v>1.3886838868388689</c:v>
                      </c:pt>
                      <c:pt idx="15">
                        <c:v>1.257731958762887</c:v>
                      </c:pt>
                      <c:pt idx="16">
                        <c:v>1.194614443084455</c:v>
                      </c:pt>
                      <c:pt idx="17">
                        <c:v>1.6307053941908709</c:v>
                      </c:pt>
                      <c:pt idx="18">
                        <c:v>1.546846846846847</c:v>
                      </c:pt>
                      <c:pt idx="19">
                        <c:v>1.589310829817159</c:v>
                      </c:pt>
                      <c:pt idx="20">
                        <c:v>1.633540372670808</c:v>
                      </c:pt>
                      <c:pt idx="21">
                        <c:v>1.5582655826558269</c:v>
                      </c:pt>
                      <c:pt idx="22">
                        <c:v>1.580568720379147</c:v>
                      </c:pt>
                      <c:pt idx="23">
                        <c:v>1.656948493683188</c:v>
                      </c:pt>
                      <c:pt idx="24">
                        <c:v>1.643086816720257</c:v>
                      </c:pt>
                      <c:pt idx="25">
                        <c:v>1.626225490196078</c:v>
                      </c:pt>
                      <c:pt idx="26">
                        <c:v>1.6885714285714291</c:v>
                      </c:pt>
                      <c:pt idx="27">
                        <c:v>1.581818181818182</c:v>
                      </c:pt>
                      <c:pt idx="28">
                        <c:v>1.6508438818565401</c:v>
                      </c:pt>
                      <c:pt idx="29">
                        <c:v>1.683438155136268</c:v>
                      </c:pt>
                      <c:pt idx="30">
                        <c:v>1.671006944444444</c:v>
                      </c:pt>
                      <c:pt idx="31">
                        <c:v>1.5646100116414441</c:v>
                      </c:pt>
                      <c:pt idx="32">
                        <c:v>1.617283950617284</c:v>
                      </c:pt>
                      <c:pt idx="33">
                        <c:v>1.5089766606822259</c:v>
                      </c:pt>
                      <c:pt idx="34">
                        <c:v>1.693304535637149</c:v>
                      </c:pt>
                      <c:pt idx="35">
                        <c:v>1.624309392265193</c:v>
                      </c:pt>
                      <c:pt idx="36">
                        <c:v>1.675383228133454</c:v>
                      </c:pt>
                      <c:pt idx="37">
                        <c:v>1.6612612612612609</c:v>
                      </c:pt>
                      <c:pt idx="38">
                        <c:v>1.69016393442623</c:v>
                      </c:pt>
                      <c:pt idx="39">
                        <c:v>1.63129102844639</c:v>
                      </c:pt>
                      <c:pt idx="40">
                        <c:v>1.756991321118611</c:v>
                      </c:pt>
                      <c:pt idx="41">
                        <c:v>1.5175664095972581</c:v>
                      </c:pt>
                      <c:pt idx="42">
                        <c:v>1.6205432937181661</c:v>
                      </c:pt>
                      <c:pt idx="43">
                        <c:v>1.61474435196195</c:v>
                      </c:pt>
                      <c:pt idx="44">
                        <c:v>1.524801587301587</c:v>
                      </c:pt>
                      <c:pt idx="45">
                        <c:v>1.6277108433734939</c:v>
                      </c:pt>
                      <c:pt idx="46">
                        <c:v>1.6669595782073809</c:v>
                      </c:pt>
                      <c:pt idx="47">
                        <c:v>1.55394641564084</c:v>
                      </c:pt>
                      <c:pt idx="48">
                        <c:v>1.7483974358974359</c:v>
                      </c:pt>
                      <c:pt idx="49">
                        <c:v>1.5851226993865031</c:v>
                      </c:pt>
                      <c:pt idx="50">
                        <c:v>1.5601131541725599</c:v>
                      </c:pt>
                      <c:pt idx="51">
                        <c:v>1.6925960637300841</c:v>
                      </c:pt>
                      <c:pt idx="52">
                        <c:v>1.607198748043819</c:v>
                      </c:pt>
                      <c:pt idx="53">
                        <c:v>1.5591168091168091</c:v>
                      </c:pt>
                      <c:pt idx="54">
                        <c:v>1.725761772853186</c:v>
                      </c:pt>
                      <c:pt idx="55">
                        <c:v>1.6281945589447651</c:v>
                      </c:pt>
                      <c:pt idx="56">
                        <c:v>1.6082603254067589</c:v>
                      </c:pt>
                      <c:pt idx="57">
                        <c:v>1.5766758494031221</c:v>
                      </c:pt>
                      <c:pt idx="58">
                        <c:v>1.6139240506329109</c:v>
                      </c:pt>
                      <c:pt idx="59">
                        <c:v>1.6759020618556699</c:v>
                      </c:pt>
                      <c:pt idx="60">
                        <c:v>1.689979825151311</c:v>
                      </c:pt>
                      <c:pt idx="61">
                        <c:v>1.6146309601567601</c:v>
                      </c:pt>
                      <c:pt idx="62">
                        <c:v>1.6881127450980391</c:v>
                      </c:pt>
                      <c:pt idx="63">
                        <c:v>1.575618698441797</c:v>
                      </c:pt>
                      <c:pt idx="64">
                        <c:v>1.520265780730897</c:v>
                      </c:pt>
                      <c:pt idx="65">
                        <c:v>1.6838095238095241</c:v>
                      </c:pt>
                      <c:pt idx="66">
                        <c:v>1.624917163684559</c:v>
                      </c:pt>
                      <c:pt idx="67">
                        <c:v>1.555414012738854</c:v>
                      </c:pt>
                      <c:pt idx="68">
                        <c:v>1.6327800829875521</c:v>
                      </c:pt>
                      <c:pt idx="69">
                        <c:v>1.4674329501915711</c:v>
                      </c:pt>
                      <c:pt idx="70">
                        <c:v>1.4417391304347831</c:v>
                      </c:pt>
                      <c:pt idx="71">
                        <c:v>1.5356511490866229</c:v>
                      </c:pt>
                      <c:pt idx="72">
                        <c:v>1.5267702936096721</c:v>
                      </c:pt>
                      <c:pt idx="73">
                        <c:v>1.5037121644774409</c:v>
                      </c:pt>
                      <c:pt idx="74">
                        <c:v>1.475073313782991</c:v>
                      </c:pt>
                      <c:pt idx="75">
                        <c:v>1.4483516483516481</c:v>
                      </c:pt>
                      <c:pt idx="76">
                        <c:v>1.589547482472913</c:v>
                      </c:pt>
                      <c:pt idx="77">
                        <c:v>1.5342150661299601</c:v>
                      </c:pt>
                      <c:pt idx="78">
                        <c:v>1.5039592760181</c:v>
                      </c:pt>
                      <c:pt idx="79">
                        <c:v>1.446227929373997</c:v>
                      </c:pt>
                      <c:pt idx="80">
                        <c:v>1.464339908952959</c:v>
                      </c:pt>
                      <c:pt idx="81">
                        <c:v>1.458981612446959</c:v>
                      </c:pt>
                      <c:pt idx="82">
                        <c:v>1.564277588168373</c:v>
                      </c:pt>
                      <c:pt idx="83">
                        <c:v>1.501170960187354</c:v>
                      </c:pt>
                      <c:pt idx="84">
                        <c:v>1.5517068273092369</c:v>
                      </c:pt>
                      <c:pt idx="85">
                        <c:v>1.435754189944134</c:v>
                      </c:pt>
                      <c:pt idx="86">
                        <c:v>1.5350427350427349</c:v>
                      </c:pt>
                      <c:pt idx="87">
                        <c:v>1.5750773993808049</c:v>
                      </c:pt>
                      <c:pt idx="88">
                        <c:v>1.610495626822158</c:v>
                      </c:pt>
                      <c:pt idx="89">
                        <c:v>1.5986478180700681</c:v>
                      </c:pt>
                      <c:pt idx="90">
                        <c:v>1.6039415130324219</c:v>
                      </c:pt>
                      <c:pt idx="91">
                        <c:v>1.5826287471176019</c:v>
                      </c:pt>
                      <c:pt idx="92">
                        <c:v>1.780373831775701</c:v>
                      </c:pt>
                      <c:pt idx="93">
                        <c:v>1.6657477601654029</c:v>
                      </c:pt>
                      <c:pt idx="94">
                        <c:v>1.7612137203166229</c:v>
                      </c:pt>
                      <c:pt idx="95">
                        <c:v>1.847029077117573</c:v>
                      </c:pt>
                      <c:pt idx="96">
                        <c:v>1.815018315018315</c:v>
                      </c:pt>
                      <c:pt idx="97">
                        <c:v>1.9543413173652699</c:v>
                      </c:pt>
                      <c:pt idx="98">
                        <c:v>2.5403726708074532</c:v>
                      </c:pt>
                      <c:pt idx="99">
                        <c:v>2.7012711864406782</c:v>
                      </c:pt>
                      <c:pt idx="100">
                        <c:v>2.7223282442748089</c:v>
                      </c:pt>
                      <c:pt idx="101">
                        <c:v>2.8501773049645389</c:v>
                      </c:pt>
                      <c:pt idx="102">
                        <c:v>2.6428084526244029</c:v>
                      </c:pt>
                      <c:pt idx="103">
                        <c:v>2.7359154929577469</c:v>
                      </c:pt>
                      <c:pt idx="104">
                        <c:v>2.4904610492845789</c:v>
                      </c:pt>
                      <c:pt idx="105">
                        <c:v>2.661375661375661</c:v>
                      </c:pt>
                      <c:pt idx="106">
                        <c:v>2.71830985915493</c:v>
                      </c:pt>
                      <c:pt idx="107">
                        <c:v>2.4655984919886902</c:v>
                      </c:pt>
                      <c:pt idx="108">
                        <c:v>2.5646893974778142</c:v>
                      </c:pt>
                      <c:pt idx="109">
                        <c:v>2.3865168539325841</c:v>
                      </c:pt>
                      <c:pt idx="110">
                        <c:v>2.3840541948931739</c:v>
                      </c:pt>
                      <c:pt idx="111">
                        <c:v>2.244755244755245</c:v>
                      </c:pt>
                      <c:pt idx="112">
                        <c:v>2.5831452219714071</c:v>
                      </c:pt>
                      <c:pt idx="113">
                        <c:v>2.4953362788414339</c:v>
                      </c:pt>
                      <c:pt idx="114">
                        <c:v>2.331436077057794</c:v>
                      </c:pt>
                      <c:pt idx="115">
                        <c:v>2.3663318986131041</c:v>
                      </c:pt>
                      <c:pt idx="116">
                        <c:v>2.2681242807825091</c:v>
                      </c:pt>
                      <c:pt idx="117">
                        <c:v>2.231951871657754</c:v>
                      </c:pt>
                      <c:pt idx="118">
                        <c:v>2.1994315490288958</c:v>
                      </c:pt>
                      <c:pt idx="119">
                        <c:v>2.2300556586270872</c:v>
                      </c:pt>
                      <c:pt idx="120">
                        <c:v>2.1847649918962722</c:v>
                      </c:pt>
                      <c:pt idx="121">
                        <c:v>2.045262522631262</c:v>
                      </c:pt>
                      <c:pt idx="122">
                        <c:v>2.0657174151150048</c:v>
                      </c:pt>
                      <c:pt idx="123">
                        <c:v>1.949320148331273</c:v>
                      </c:pt>
                      <c:pt idx="124">
                        <c:v>2.1348920863309351</c:v>
                      </c:pt>
                      <c:pt idx="125">
                        <c:v>2.029525653436592</c:v>
                      </c:pt>
                      <c:pt idx="126">
                        <c:v>1.9116279069767439</c:v>
                      </c:pt>
                      <c:pt idx="127">
                        <c:v>1.8015303682448589</c:v>
                      </c:pt>
                      <c:pt idx="128">
                        <c:v>1.771358828315704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6-4F3E-4D30-A665-FCB7C3B5D6D7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כולל!$H$1</c15:sqref>
                        </c15:formulaRef>
                      </c:ext>
                    </c:extLst>
                    <c:strCache>
                      <c:ptCount val="1"/>
                      <c:pt idx="0">
                        <c:v>ממוצע נושים פרטיים בתיק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כולל!$A$122:$A$259</c15:sqref>
                        </c15:formulaRef>
                      </c:ext>
                    </c:extLst>
                    <c:numCache>
                      <c:formatCode>m/d/yyyy</c:formatCode>
                      <c:ptCount val="129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כולל!$H$122:$H$259</c15:sqref>
                        </c15:formulaRef>
                      </c:ext>
                    </c:extLst>
                    <c:numCache>
                      <c:formatCode>General</c:formatCode>
                      <c:ptCount val="129"/>
                      <c:pt idx="0">
                        <c:v>9.702871410736579</c:v>
                      </c:pt>
                      <c:pt idx="1">
                        <c:v>9.3228699551569498</c:v>
                      </c:pt>
                      <c:pt idx="2">
                        <c:v>9.018495684340321</c:v>
                      </c:pt>
                      <c:pt idx="3">
                        <c:v>9.1183431952662719</c:v>
                      </c:pt>
                      <c:pt idx="4">
                        <c:v>8.8517060367454068</c:v>
                      </c:pt>
                      <c:pt idx="5">
                        <c:v>9.2909836065573774</c:v>
                      </c:pt>
                      <c:pt idx="6">
                        <c:v>9.396505376344086</c:v>
                      </c:pt>
                      <c:pt idx="7">
                        <c:v>8.6767015706806276</c:v>
                      </c:pt>
                      <c:pt idx="8">
                        <c:v>8.9873417721518987</c:v>
                      </c:pt>
                      <c:pt idx="9">
                        <c:v>8.8429054054054053</c:v>
                      </c:pt>
                      <c:pt idx="10">
                        <c:v>8.7968127490039834</c:v>
                      </c:pt>
                      <c:pt idx="11">
                        <c:v>8.0285006195786863</c:v>
                      </c:pt>
                      <c:pt idx="12">
                        <c:v>7.5845771144278604</c:v>
                      </c:pt>
                      <c:pt idx="13">
                        <c:v>8.2037037037037042</c:v>
                      </c:pt>
                      <c:pt idx="14">
                        <c:v>8.1599015990159902</c:v>
                      </c:pt>
                      <c:pt idx="15">
                        <c:v>7.8159057437407951</c:v>
                      </c:pt>
                      <c:pt idx="16">
                        <c:v>6.777233782129743</c:v>
                      </c:pt>
                      <c:pt idx="17">
                        <c:v>7.2710926694329183</c:v>
                      </c:pt>
                      <c:pt idx="18">
                        <c:v>6.9216216216216218</c:v>
                      </c:pt>
                      <c:pt idx="19">
                        <c:v>6.9535864978902957</c:v>
                      </c:pt>
                      <c:pt idx="20">
                        <c:v>6.2339544513457561</c:v>
                      </c:pt>
                      <c:pt idx="21">
                        <c:v>6.5962059620596207</c:v>
                      </c:pt>
                      <c:pt idx="22">
                        <c:v>6.5983412322274884</c:v>
                      </c:pt>
                      <c:pt idx="23">
                        <c:v>6.4557823129251704</c:v>
                      </c:pt>
                      <c:pt idx="24">
                        <c:v>6.430868167202572</c:v>
                      </c:pt>
                      <c:pt idx="25">
                        <c:v>5.8664215686274508</c:v>
                      </c:pt>
                      <c:pt idx="26">
                        <c:v>5.9185714285714282</c:v>
                      </c:pt>
                      <c:pt idx="27">
                        <c:v>5.0569696969696967</c:v>
                      </c:pt>
                      <c:pt idx="28">
                        <c:v>5.9208860759493671</c:v>
                      </c:pt>
                      <c:pt idx="29">
                        <c:v>5.7180293501048221</c:v>
                      </c:pt>
                      <c:pt idx="30">
                        <c:v>5.903645833333333</c:v>
                      </c:pt>
                      <c:pt idx="31">
                        <c:v>5.7217694994179276</c:v>
                      </c:pt>
                      <c:pt idx="32">
                        <c:v>5.3086419753086416</c:v>
                      </c:pt>
                      <c:pt idx="33">
                        <c:v>4.572710951526032</c:v>
                      </c:pt>
                      <c:pt idx="34">
                        <c:v>4.7289416846652266</c:v>
                      </c:pt>
                      <c:pt idx="35">
                        <c:v>4.5488029465930024</c:v>
                      </c:pt>
                      <c:pt idx="36">
                        <c:v>4.7348963029756526</c:v>
                      </c:pt>
                      <c:pt idx="37">
                        <c:v>4.2684684684684688</c:v>
                      </c:pt>
                      <c:pt idx="38">
                        <c:v>3.6877049180327872</c:v>
                      </c:pt>
                      <c:pt idx="39">
                        <c:v>3.3818380743982499</c:v>
                      </c:pt>
                      <c:pt idx="40">
                        <c:v>2.964320154291225</c:v>
                      </c:pt>
                      <c:pt idx="41">
                        <c:v>3.1516709511568122</c:v>
                      </c:pt>
                      <c:pt idx="42">
                        <c:v>3.113752122241086</c:v>
                      </c:pt>
                      <c:pt idx="43">
                        <c:v>3.8501783590963141</c:v>
                      </c:pt>
                      <c:pt idx="44">
                        <c:v>3.4990079365079358</c:v>
                      </c:pt>
                      <c:pt idx="45">
                        <c:v>3.4144578313253011</c:v>
                      </c:pt>
                      <c:pt idx="46">
                        <c:v>2.9666080843585241</c:v>
                      </c:pt>
                      <c:pt idx="47">
                        <c:v>2.9551049963794349</c:v>
                      </c:pt>
                      <c:pt idx="48">
                        <c:v>3.3557692307692308</c:v>
                      </c:pt>
                      <c:pt idx="49">
                        <c:v>2.9585889570552149</c:v>
                      </c:pt>
                      <c:pt idx="50">
                        <c:v>2.8741159830268739</c:v>
                      </c:pt>
                      <c:pt idx="51">
                        <c:v>3.7881911902530461</c:v>
                      </c:pt>
                      <c:pt idx="52">
                        <c:v>3.2449139280125201</c:v>
                      </c:pt>
                      <c:pt idx="53">
                        <c:v>3.3091168091168091</c:v>
                      </c:pt>
                      <c:pt idx="54">
                        <c:v>3.338642659279778</c:v>
                      </c:pt>
                      <c:pt idx="55">
                        <c:v>3.4674361088211052</c:v>
                      </c:pt>
                      <c:pt idx="56">
                        <c:v>3</c:v>
                      </c:pt>
                      <c:pt idx="57">
                        <c:v>3.5243342516069789</c:v>
                      </c:pt>
                      <c:pt idx="58">
                        <c:v>3.5232067510548521</c:v>
                      </c:pt>
                      <c:pt idx="59">
                        <c:v>2.775773195876289</c:v>
                      </c:pt>
                      <c:pt idx="60">
                        <c:v>3.3241425689307329</c:v>
                      </c:pt>
                      <c:pt idx="61">
                        <c:v>2.984323971260614</c:v>
                      </c:pt>
                      <c:pt idx="62">
                        <c:v>3.346813725490196</c:v>
                      </c:pt>
                      <c:pt idx="63">
                        <c:v>2.989000916590284</c:v>
                      </c:pt>
                      <c:pt idx="64">
                        <c:v>2.975415282392027</c:v>
                      </c:pt>
                      <c:pt idx="65">
                        <c:v>3.127619047619048</c:v>
                      </c:pt>
                      <c:pt idx="66">
                        <c:v>3.2968853545394299</c:v>
                      </c:pt>
                      <c:pt idx="67">
                        <c:v>3.19171974522293</c:v>
                      </c:pt>
                      <c:pt idx="68">
                        <c:v>3.4391424619640389</c:v>
                      </c:pt>
                      <c:pt idx="69">
                        <c:v>3.0715197956577271</c:v>
                      </c:pt>
                      <c:pt idx="70">
                        <c:v>3.2678260869565219</c:v>
                      </c:pt>
                      <c:pt idx="71">
                        <c:v>3.144961697112552</c:v>
                      </c:pt>
                      <c:pt idx="72">
                        <c:v>2.7098445595854921</c:v>
                      </c:pt>
                      <c:pt idx="73">
                        <c:v>2.640205596801827</c:v>
                      </c:pt>
                      <c:pt idx="74">
                        <c:v>2.834799608993158</c:v>
                      </c:pt>
                      <c:pt idx="75">
                        <c:v>2.6388278388278388</c:v>
                      </c:pt>
                      <c:pt idx="76">
                        <c:v>2.6743148502230718</c:v>
                      </c:pt>
                      <c:pt idx="77">
                        <c:v>2.4542840713053482</c:v>
                      </c:pt>
                      <c:pt idx="78">
                        <c:v>2.8438914027149318</c:v>
                      </c:pt>
                      <c:pt idx="79">
                        <c:v>2.9036918138041732</c:v>
                      </c:pt>
                      <c:pt idx="80">
                        <c:v>2.767830045523521</c:v>
                      </c:pt>
                      <c:pt idx="81">
                        <c:v>2.4922206506364919</c:v>
                      </c:pt>
                      <c:pt idx="82">
                        <c:v>2.592150170648464</c:v>
                      </c:pt>
                      <c:pt idx="83">
                        <c:v>2.6563231850117099</c:v>
                      </c:pt>
                      <c:pt idx="84">
                        <c:v>2.623995983935743</c:v>
                      </c:pt>
                      <c:pt idx="85">
                        <c:v>2.2955307262569828</c:v>
                      </c:pt>
                      <c:pt idx="86">
                        <c:v>2.4928774928774931</c:v>
                      </c:pt>
                      <c:pt idx="87">
                        <c:v>2.3328173374613002</c:v>
                      </c:pt>
                      <c:pt idx="88">
                        <c:v>2.5790087463556848</c:v>
                      </c:pt>
                      <c:pt idx="89">
                        <c:v>2.3687768899815609</c:v>
                      </c:pt>
                      <c:pt idx="90">
                        <c:v>2.3324856961220601</c:v>
                      </c:pt>
                      <c:pt idx="91">
                        <c:v>2.734050730207533</c:v>
                      </c:pt>
                      <c:pt idx="92">
                        <c:v>2.5685358255451711</c:v>
                      </c:pt>
                      <c:pt idx="93">
                        <c:v>2.341833218470021</c:v>
                      </c:pt>
                      <c:pt idx="94">
                        <c:v>2.5883905013192612</c:v>
                      </c:pt>
                      <c:pt idx="95">
                        <c:v>2.4608091024020231</c:v>
                      </c:pt>
                      <c:pt idx="96">
                        <c:v>2.4212454212454211</c:v>
                      </c:pt>
                      <c:pt idx="97">
                        <c:v>2.6968562874251498</c:v>
                      </c:pt>
                      <c:pt idx="98">
                        <c:v>3.6832298136645969</c:v>
                      </c:pt>
                      <c:pt idx="99">
                        <c:v>3.5911016949152539</c:v>
                      </c:pt>
                      <c:pt idx="100">
                        <c:v>3.4408396946564892</c:v>
                      </c:pt>
                      <c:pt idx="101">
                        <c:v>3.4521276595744679</c:v>
                      </c:pt>
                      <c:pt idx="102">
                        <c:v>3.4744376278118612</c:v>
                      </c:pt>
                      <c:pt idx="103">
                        <c:v>3.35387323943662</c:v>
                      </c:pt>
                      <c:pt idx="104">
                        <c:v>3.3903020667726551</c:v>
                      </c:pt>
                      <c:pt idx="105">
                        <c:v>3.518518518518519</c:v>
                      </c:pt>
                      <c:pt idx="106">
                        <c:v>3.371562709590878</c:v>
                      </c:pt>
                      <c:pt idx="107">
                        <c:v>2.929311969839774</c:v>
                      </c:pt>
                      <c:pt idx="108">
                        <c:v>3.1317141522652969</c:v>
                      </c:pt>
                      <c:pt idx="109">
                        <c:v>3.1658426966292139</c:v>
                      </c:pt>
                      <c:pt idx="110">
                        <c:v>2.829598749348619</c:v>
                      </c:pt>
                      <c:pt idx="111">
                        <c:v>3.186013986013986</c:v>
                      </c:pt>
                      <c:pt idx="112">
                        <c:v>3.1203912716328071</c:v>
                      </c:pt>
                      <c:pt idx="113">
                        <c:v>3.0819833087874331</c:v>
                      </c:pt>
                      <c:pt idx="114">
                        <c:v>2.738178633975481</c:v>
                      </c:pt>
                      <c:pt idx="115">
                        <c:v>3.000478240076518</c:v>
                      </c:pt>
                      <c:pt idx="116">
                        <c:v>2.834867663981588</c:v>
                      </c:pt>
                      <c:pt idx="117">
                        <c:v>2.9973262032085559</c:v>
                      </c:pt>
                      <c:pt idx="118">
                        <c:v>2.709142586451919</c:v>
                      </c:pt>
                      <c:pt idx="119">
                        <c:v>2.8566790352504641</c:v>
                      </c:pt>
                      <c:pt idx="120">
                        <c:v>2.8406266882766071</c:v>
                      </c:pt>
                      <c:pt idx="121">
                        <c:v>3</c:v>
                      </c:pt>
                      <c:pt idx="122">
                        <c:v>2.8773274917853229</c:v>
                      </c:pt>
                      <c:pt idx="123">
                        <c:v>2.5265760197775031</c:v>
                      </c:pt>
                      <c:pt idx="124">
                        <c:v>2.7565947242206241</c:v>
                      </c:pt>
                      <c:pt idx="125">
                        <c:v>2.773475314617619</c:v>
                      </c:pt>
                      <c:pt idx="126">
                        <c:v>2.4227390180878552</c:v>
                      </c:pt>
                      <c:pt idx="127">
                        <c:v>2.7824007651841218</c:v>
                      </c:pt>
                      <c:pt idx="128">
                        <c:v>2.4816924328722538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7-4F3E-4D30-A665-FCB7C3B5D6D7}"/>
                  </c:ext>
                </c:extLst>
              </c15:ser>
            </c15:filteredLineSeries>
          </c:ext>
        </c:extLst>
      </c:lineChart>
      <c:dateAx>
        <c:axId val="732862072"/>
        <c:scaling>
          <c:orientation val="minMax"/>
          <c:min val="43101"/>
        </c:scaling>
        <c:delete val="0"/>
        <c:axPos val="b"/>
        <c:numFmt formatCode="mm/yyyy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732864040"/>
        <c:crosses val="autoZero"/>
        <c:auto val="0"/>
        <c:lblOffset val="100"/>
        <c:baseTimeUnit val="months"/>
        <c:majorUnit val="6"/>
        <c:majorTimeUnit val="months"/>
      </c:dateAx>
      <c:valAx>
        <c:axId val="732864040"/>
        <c:scaling>
          <c:orientation val="minMax"/>
          <c:max val="15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732862072"/>
        <c:crosses val="autoZero"/>
        <c:crossBetween val="midCat"/>
      </c:valAx>
      <c:valAx>
        <c:axId val="652224152"/>
        <c:scaling>
          <c:orientation val="minMax"/>
          <c:max val="4"/>
          <c:min val="2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652219560"/>
        <c:crosses val="max"/>
        <c:crossBetween val="between"/>
        <c:majorUnit val="0.5"/>
      </c:valAx>
      <c:dateAx>
        <c:axId val="65221956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52224152"/>
        <c:crosses val="autoZero"/>
        <c:auto val="0"/>
        <c:lblOffset val="100"/>
        <c:baseTimeUnit val="month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smtId="4294967295"/>
      </a:pPr>
      <a:endParaRPr lang="en-IL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26111531257629E-2"/>
          <c:y val="9.7575366497039795E-2"/>
          <c:w val="0.90575534105300903"/>
          <c:h val="0.70102262496948242"/>
        </c:manualLayout>
      </c:layou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yad_raka_variables.yad_raka_index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Sheet1!$A$2:$A$130</c:f>
              <c:numCache>
                <c:formatCode>m/d/yyyy</c:formatCode>
                <c:ptCount val="129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  <c:pt idx="106">
                  <c:v>43770</c:v>
                </c:pt>
                <c:pt idx="107">
                  <c:v>43800</c:v>
                </c:pt>
                <c:pt idx="108">
                  <c:v>43831</c:v>
                </c:pt>
                <c:pt idx="109">
                  <c:v>43862</c:v>
                </c:pt>
                <c:pt idx="110">
                  <c:v>43891</c:v>
                </c:pt>
                <c:pt idx="111">
                  <c:v>43922</c:v>
                </c:pt>
                <c:pt idx="112">
                  <c:v>43952</c:v>
                </c:pt>
                <c:pt idx="113">
                  <c:v>43983</c:v>
                </c:pt>
                <c:pt idx="114">
                  <c:v>44013</c:v>
                </c:pt>
                <c:pt idx="115">
                  <c:v>44044</c:v>
                </c:pt>
                <c:pt idx="116">
                  <c:v>44075</c:v>
                </c:pt>
                <c:pt idx="117">
                  <c:v>44105</c:v>
                </c:pt>
                <c:pt idx="118">
                  <c:v>44136</c:v>
                </c:pt>
                <c:pt idx="119">
                  <c:v>44166</c:v>
                </c:pt>
                <c:pt idx="120">
                  <c:v>44197</c:v>
                </c:pt>
                <c:pt idx="121">
                  <c:v>44228</c:v>
                </c:pt>
                <c:pt idx="122">
                  <c:v>44256</c:v>
                </c:pt>
                <c:pt idx="123">
                  <c:v>44287</c:v>
                </c:pt>
                <c:pt idx="124">
                  <c:v>44317</c:v>
                </c:pt>
                <c:pt idx="125">
                  <c:v>44348</c:v>
                </c:pt>
                <c:pt idx="126">
                  <c:v>44378</c:v>
                </c:pt>
                <c:pt idx="127">
                  <c:v>44409</c:v>
                </c:pt>
                <c:pt idx="128">
                  <c:v>44440</c:v>
                </c:pt>
              </c:numCache>
            </c:numRef>
          </c:cat>
          <c:val>
            <c:numRef>
              <c:f>Sheet1!$D$2:$D$130</c:f>
              <c:numCache>
                <c:formatCode>General</c:formatCode>
                <c:ptCount val="129"/>
                <c:pt idx="0">
                  <c:v>0.15226112430205169</c:v>
                </c:pt>
                <c:pt idx="1">
                  <c:v>0.15291588461238509</c:v>
                </c:pt>
                <c:pt idx="2">
                  <c:v>0.18143968334761071</c:v>
                </c:pt>
                <c:pt idx="3">
                  <c:v>0.2054294622968712</c:v>
                </c:pt>
                <c:pt idx="4">
                  <c:v>0.21056571113038439</c:v>
                </c:pt>
                <c:pt idx="5">
                  <c:v>0.1807017246606917</c:v>
                </c:pt>
                <c:pt idx="6">
                  <c:v>0.18446501370932439</c:v>
                </c:pt>
                <c:pt idx="7">
                  <c:v>0.24748542681111141</c:v>
                </c:pt>
                <c:pt idx="8">
                  <c:v>0.1896050343342035</c:v>
                </c:pt>
                <c:pt idx="9">
                  <c:v>0.20186773742444949</c:v>
                </c:pt>
                <c:pt idx="10">
                  <c:v>0.16144872117302059</c:v>
                </c:pt>
                <c:pt idx="11">
                  <c:v>0.19663840605967051</c:v>
                </c:pt>
                <c:pt idx="12">
                  <c:v>0.216469584750622</c:v>
                </c:pt>
                <c:pt idx="13">
                  <c:v>0.1438117140849543</c:v>
                </c:pt>
                <c:pt idx="14">
                  <c:v>0.13178160472343731</c:v>
                </c:pt>
                <c:pt idx="15">
                  <c:v>0.12612174579309371</c:v>
                </c:pt>
                <c:pt idx="16">
                  <c:v>0.19740097491175751</c:v>
                </c:pt>
                <c:pt idx="17">
                  <c:v>0.1315767903282424</c:v>
                </c:pt>
                <c:pt idx="18">
                  <c:v>0.11200841648238249</c:v>
                </c:pt>
                <c:pt idx="19">
                  <c:v>0.1205400576884708</c:v>
                </c:pt>
                <c:pt idx="20">
                  <c:v>0.15202263805040619</c:v>
                </c:pt>
                <c:pt idx="21">
                  <c:v>0.1194413647785294</c:v>
                </c:pt>
                <c:pt idx="22">
                  <c:v>0.12675840410147379</c:v>
                </c:pt>
                <c:pt idx="23">
                  <c:v>0.10700081713928811</c:v>
                </c:pt>
                <c:pt idx="24">
                  <c:v>0.13393247879218731</c:v>
                </c:pt>
                <c:pt idx="25">
                  <c:v>0.15032275751125659</c:v>
                </c:pt>
                <c:pt idx="26">
                  <c:v>0.12544634947566211</c:v>
                </c:pt>
                <c:pt idx="27">
                  <c:v>0.18875315778970919</c:v>
                </c:pt>
                <c:pt idx="28">
                  <c:v>0.14374106923615171</c:v>
                </c:pt>
                <c:pt idx="29">
                  <c:v>0.12501832461349011</c:v>
                </c:pt>
                <c:pt idx="30">
                  <c:v>0.1241844383459132</c:v>
                </c:pt>
                <c:pt idx="31">
                  <c:v>0.1442131668208444</c:v>
                </c:pt>
                <c:pt idx="32">
                  <c:v>0.15841594569163461</c:v>
                </c:pt>
                <c:pt idx="33">
                  <c:v>0.1682706122185739</c:v>
                </c:pt>
                <c:pt idx="34">
                  <c:v>0.1416961664946321</c:v>
                </c:pt>
                <c:pt idx="35">
                  <c:v>0.15439422597406929</c:v>
                </c:pt>
                <c:pt idx="36">
                  <c:v>0.12879262890370649</c:v>
                </c:pt>
                <c:pt idx="37">
                  <c:v>0.14338939295379041</c:v>
                </c:pt>
                <c:pt idx="38">
                  <c:v>0.16187361652098989</c:v>
                </c:pt>
                <c:pt idx="39">
                  <c:v>0.19050613587549561</c:v>
                </c:pt>
                <c:pt idx="40">
                  <c:v>0.2030523839241789</c:v>
                </c:pt>
                <c:pt idx="41">
                  <c:v>0.2082369972436981</c:v>
                </c:pt>
                <c:pt idx="42">
                  <c:v>0.2063800505258607</c:v>
                </c:pt>
                <c:pt idx="43">
                  <c:v>0.1936851695344968</c:v>
                </c:pt>
                <c:pt idx="44">
                  <c:v>0.2052274008768557</c:v>
                </c:pt>
                <c:pt idx="45">
                  <c:v>0.1937931345221208</c:v>
                </c:pt>
                <c:pt idx="46">
                  <c:v>0.212269216614803</c:v>
                </c:pt>
                <c:pt idx="47">
                  <c:v>0.1899988955138554</c:v>
                </c:pt>
                <c:pt idx="48">
                  <c:v>0.1635106856199007</c:v>
                </c:pt>
                <c:pt idx="49">
                  <c:v>0.21794382553777061</c:v>
                </c:pt>
                <c:pt idx="50">
                  <c:v>0.23451422599433999</c:v>
                </c:pt>
                <c:pt idx="51">
                  <c:v>0.13980536345128811</c:v>
                </c:pt>
                <c:pt idx="52">
                  <c:v>0.1968265470061735</c:v>
                </c:pt>
                <c:pt idx="53">
                  <c:v>0.2238971684321823</c:v>
                </c:pt>
                <c:pt idx="54">
                  <c:v>0.1734731925291351</c:v>
                </c:pt>
                <c:pt idx="55">
                  <c:v>0.19353758331182311</c:v>
                </c:pt>
                <c:pt idx="56">
                  <c:v>0.2456406746472683</c:v>
                </c:pt>
                <c:pt idx="57">
                  <c:v>0.16649948529016689</c:v>
                </c:pt>
                <c:pt idx="58">
                  <c:v>0.16818932752042279</c:v>
                </c:pt>
                <c:pt idx="59">
                  <c:v>0.1780958103617277</c:v>
                </c:pt>
                <c:pt idx="60">
                  <c:v>0.15790617448697011</c:v>
                </c:pt>
                <c:pt idx="61">
                  <c:v>0.1831888362572946</c:v>
                </c:pt>
                <c:pt idx="62">
                  <c:v>0.1451112815489691</c:v>
                </c:pt>
                <c:pt idx="63">
                  <c:v>0.18164440387592889</c:v>
                </c:pt>
                <c:pt idx="64">
                  <c:v>0.1774872887524159</c:v>
                </c:pt>
                <c:pt idx="65">
                  <c:v>0.19017911863835191</c:v>
                </c:pt>
                <c:pt idx="66">
                  <c:v>0.19243531557580329</c:v>
                </c:pt>
                <c:pt idx="67">
                  <c:v>0.18079865536447889</c:v>
                </c:pt>
                <c:pt idx="68">
                  <c:v>0.14936191883915109</c:v>
                </c:pt>
                <c:pt idx="69">
                  <c:v>0.21723763483796371</c:v>
                </c:pt>
                <c:pt idx="70">
                  <c:v>0.18584591273155601</c:v>
                </c:pt>
                <c:pt idx="71">
                  <c:v>0.1853966079708699</c:v>
                </c:pt>
                <c:pt idx="72">
                  <c:v>0.2072786628587209</c:v>
                </c:pt>
                <c:pt idx="73">
                  <c:v>0.19412241991783519</c:v>
                </c:pt>
                <c:pt idx="74">
                  <c:v>0.1968253299072987</c:v>
                </c:pt>
                <c:pt idx="75">
                  <c:v>0.18929997328245771</c:v>
                </c:pt>
                <c:pt idx="76">
                  <c:v>0.17958530444562851</c:v>
                </c:pt>
                <c:pt idx="77">
                  <c:v>0.21715645879358181</c:v>
                </c:pt>
                <c:pt idx="78">
                  <c:v>0.18846249074668089</c:v>
                </c:pt>
                <c:pt idx="79">
                  <c:v>0.21571719306321011</c:v>
                </c:pt>
                <c:pt idx="80">
                  <c:v>0.21644417323047341</c:v>
                </c:pt>
                <c:pt idx="81">
                  <c:v>0.21722030306054929</c:v>
                </c:pt>
                <c:pt idx="82">
                  <c:v>0.19036526318848629</c:v>
                </c:pt>
                <c:pt idx="83">
                  <c:v>0.2050013799776596</c:v>
                </c:pt>
                <c:pt idx="84">
                  <c:v>0.19507993559235801</c:v>
                </c:pt>
                <c:pt idx="85">
                  <c:v>0.2330903199676693</c:v>
                </c:pt>
                <c:pt idx="86">
                  <c:v>0.20645551046283059</c:v>
                </c:pt>
                <c:pt idx="87">
                  <c:v>0.23295955116124931</c:v>
                </c:pt>
                <c:pt idx="88">
                  <c:v>0.2161015675323649</c:v>
                </c:pt>
                <c:pt idx="89">
                  <c:v>0.2094020586061057</c:v>
                </c:pt>
                <c:pt idx="90">
                  <c:v>0.22203825227888399</c:v>
                </c:pt>
                <c:pt idx="91">
                  <c:v>0.1967732177582204</c:v>
                </c:pt>
                <c:pt idx="92">
                  <c:v>0.17801957377731309</c:v>
                </c:pt>
                <c:pt idx="93">
                  <c:v>0.21381226611277851</c:v>
                </c:pt>
                <c:pt idx="94">
                  <c:v>0.19221686701740379</c:v>
                </c:pt>
                <c:pt idx="95">
                  <c:v>0.16093096856850189</c:v>
                </c:pt>
                <c:pt idx="96">
                  <c:v>0.1728307443052445</c:v>
                </c:pt>
                <c:pt idx="97">
                  <c:v>0.14584953777944629</c:v>
                </c:pt>
                <c:pt idx="98">
                  <c:v>6.3611226263911524E-2</c:v>
                </c:pt>
                <c:pt idx="99">
                  <c:v>2.3872822532575201E-2</c:v>
                </c:pt>
                <c:pt idx="100">
                  <c:v>4.0607356610010102E-2</c:v>
                </c:pt>
                <c:pt idx="101">
                  <c:v>3.9829641595969467E-2</c:v>
                </c:pt>
                <c:pt idx="102">
                  <c:v>4.5037092155009499E-2</c:v>
                </c:pt>
                <c:pt idx="103">
                  <c:v>5.3431226783502393E-2</c:v>
                </c:pt>
                <c:pt idx="104">
                  <c:v>0.41438000547364767</c:v>
                </c:pt>
                <c:pt idx="105">
                  <c:v>0.43918793016706459</c:v>
                </c:pt>
                <c:pt idx="106">
                  <c:v>0.43327278860741147</c:v>
                </c:pt>
                <c:pt idx="107">
                  <c:v>0.48618319585725889</c:v>
                </c:pt>
                <c:pt idx="108">
                  <c:v>0.5100396828823992</c:v>
                </c:pt>
                <c:pt idx="109">
                  <c:v>0.53161176274432742</c:v>
                </c:pt>
                <c:pt idx="110">
                  <c:v>0.6659830768194519</c:v>
                </c:pt>
                <c:pt idx="111">
                  <c:v>0.67525125803368102</c:v>
                </c:pt>
                <c:pt idx="112">
                  <c:v>0.669421916552429</c:v>
                </c:pt>
                <c:pt idx="113">
                  <c:v>0.5571889511559982</c:v>
                </c:pt>
                <c:pt idx="114">
                  <c:v>0.56164164754288437</c:v>
                </c:pt>
                <c:pt idx="115">
                  <c:v>0.59996621395493577</c:v>
                </c:pt>
                <c:pt idx="116">
                  <c:v>0.58634997852362891</c:v>
                </c:pt>
                <c:pt idx="117">
                  <c:v>0.66889572609024928</c:v>
                </c:pt>
                <c:pt idx="118">
                  <c:v>0.63615948410219048</c:v>
                </c:pt>
                <c:pt idx="119">
                  <c:v>0.60410590321175883</c:v>
                </c:pt>
                <c:pt idx="120">
                  <c:v>0.70796024864406681</c:v>
                </c:pt>
                <c:pt idx="121">
                  <c:v>0.74221280969049463</c:v>
                </c:pt>
                <c:pt idx="122">
                  <c:v>0.74053485511031836</c:v>
                </c:pt>
                <c:pt idx="123">
                  <c:v>0.77907246816488607</c:v>
                </c:pt>
                <c:pt idx="124">
                  <c:v>0.7870444488891728</c:v>
                </c:pt>
                <c:pt idx="125">
                  <c:v>0.78746991005952482</c:v>
                </c:pt>
                <c:pt idx="126">
                  <c:v>0.81489620960757259</c:v>
                </c:pt>
                <c:pt idx="127">
                  <c:v>0.79801789944633561</c:v>
                </c:pt>
                <c:pt idx="128">
                  <c:v>0.85778744623584835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EEA6-49B6-AFB8-000A1938E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6341072"/>
        <c:axId val="936341400"/>
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macro_variables.kanar_firm_meshulav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uri="{02D57815-91ED-43cb-92C2-25804820EDAC}">
                        <c15:formulaRef>
                          <c15:sqref>Sheet1!$A$2:$A$130</c15:sqref>
                        </c15:formulaRef>
                      </c:ext>
                    </c:extLst>
                    <c:numCache>
                      <c:formatCode>m/d/yyyy</c:formatCode>
                      <c:ptCount val="129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</c:numCache>
                  </c:numRef>
                </c:cat>
                <c:val>
                  <c:numRef>
      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uri="{02D57815-91ED-43cb-92C2-25804820EDAC}">
                        <c15:formulaRef>
                          <c15:sqref>Sheet1!$B$2:$B$130</c15:sqref>
                        </c15:formulaRef>
                      </c:ext>
                    </c:extLst>
                    <c:numCache>
                      <c:formatCode>General</c:formatCode>
                      <c:ptCount val="129"/>
                      <c:pt idx="0">
                        <c:v>0.59378870460151445</c:v>
                      </c:pt>
                      <c:pt idx="1">
                        <c:v>0.59131159994718718</c:v>
                      </c:pt>
                      <c:pt idx="2">
                        <c:v>0.5991216004001676</c:v>
                      </c:pt>
                      <c:pt idx="3">
                        <c:v>0.25301899905565328</c:v>
                      </c:pt>
                      <c:pt idx="4">
                        <c:v>0.61434972834492896</c:v>
                      </c:pt>
                      <c:pt idx="5">
                        <c:v>0.6210049227659431</c:v>
                      </c:pt>
                      <c:pt idx="6">
                        <c:v>0.63647935495373753</c:v>
                      </c:pt>
                      <c:pt idx="7">
                        <c:v>0.42596641533292973</c:v>
                      </c:pt>
                      <c:pt idx="8">
                        <c:v>0.59259631626660303</c:v>
                      </c:pt>
                      <c:pt idx="9">
                        <c:v>0.35472797149118801</c:v>
                      </c:pt>
                      <c:pt idx="10">
                        <c:v>0.62914918123201535</c:v>
                      </c:pt>
                      <c:pt idx="11">
                        <c:v>0.64794611114229006</c:v>
                      </c:pt>
                      <c:pt idx="12">
                        <c:v>0.72673565594753464</c:v>
                      </c:pt>
                      <c:pt idx="13">
                        <c:v>0.55913721858305199</c:v>
                      </c:pt>
                      <c:pt idx="14">
                        <c:v>0.50929183834850855</c:v>
                      </c:pt>
                      <c:pt idx="15">
                        <c:v>0.4894729110861461</c:v>
                      </c:pt>
                      <c:pt idx="16">
                        <c:v>0.66462477005341192</c:v>
                      </c:pt>
                      <c:pt idx="17">
                        <c:v>0.53633730811157276</c:v>
                      </c:pt>
                      <c:pt idx="18">
                        <c:v>0.7187827096206354</c:v>
                      </c:pt>
                      <c:pt idx="19">
                        <c:v>0.34874821568492448</c:v>
                      </c:pt>
                      <c:pt idx="20">
                        <c:v>0.52201578973525731</c:v>
                      </c:pt>
                      <c:pt idx="21">
                        <c:v>0.46267739554433168</c:v>
                      </c:pt>
                      <c:pt idx="22">
                        <c:v>0.52869315529070127</c:v>
                      </c:pt>
                      <c:pt idx="23">
                        <c:v>0.5937881600210464</c:v>
                      </c:pt>
                      <c:pt idx="24">
                        <c:v>0.5051102793738993</c:v>
                      </c:pt>
                      <c:pt idx="25">
                        <c:v>0.44603876181564678</c:v>
                      </c:pt>
                      <c:pt idx="26">
                        <c:v>0.44450201018915098</c:v>
                      </c:pt>
                      <c:pt idx="27">
                        <c:v>0.46081028719010669</c:v>
                      </c:pt>
                      <c:pt idx="28">
                        <c:v>0.58099704314682488</c:v>
                      </c:pt>
                      <c:pt idx="29">
                        <c:v>0.59773036173969407</c:v>
                      </c:pt>
                      <c:pt idx="30">
                        <c:v>0.56786056648628347</c:v>
                      </c:pt>
                      <c:pt idx="31">
                        <c:v>0.41785519905190099</c:v>
                      </c:pt>
                      <c:pt idx="32">
                        <c:v>0.36101271782504663</c:v>
                      </c:pt>
                      <c:pt idx="33">
                        <c:v>0.60896923144395432</c:v>
                      </c:pt>
                      <c:pt idx="34">
                        <c:v>0.66207277856407365</c:v>
                      </c:pt>
                      <c:pt idx="35">
                        <c:v>0.62361077579483459</c:v>
                      </c:pt>
                      <c:pt idx="36">
                        <c:v>0.74945603461016075</c:v>
                      </c:pt>
                      <c:pt idx="37">
                        <c:v>0.53734356581028764</c:v>
                      </c:pt>
                      <c:pt idx="38">
                        <c:v>0.61783688318222496</c:v>
                      </c:pt>
                      <c:pt idx="39">
                        <c:v>0.34407213688577148</c:v>
                      </c:pt>
                      <c:pt idx="40">
                        <c:v>0.4601728902705936</c:v>
                      </c:pt>
                      <c:pt idx="41">
                        <c:v>0.56738516107640458</c:v>
                      </c:pt>
                      <c:pt idx="42">
                        <c:v>0.63909911900425931</c:v>
                      </c:pt>
                      <c:pt idx="43">
                        <c:v>0.47527366217931322</c:v>
                      </c:pt>
                      <c:pt idx="44">
                        <c:v>0.55286864117272827</c:v>
                      </c:pt>
                      <c:pt idx="45">
                        <c:v>0.42570722610029021</c:v>
                      </c:pt>
                      <c:pt idx="46">
                        <c:v>0.59249668932898347</c:v>
                      </c:pt>
                      <c:pt idx="47">
                        <c:v>0.62598120371899235</c:v>
                      </c:pt>
                      <c:pt idx="48">
                        <c:v>0.51046131217952562</c:v>
                      </c:pt>
                      <c:pt idx="49">
                        <c:v>0.44744660480174342</c:v>
                      </c:pt>
                      <c:pt idx="50">
                        <c:v>0.55981683886224975</c:v>
                      </c:pt>
                      <c:pt idx="51">
                        <c:v>0.62845310825295375</c:v>
                      </c:pt>
                      <c:pt idx="52">
                        <c:v>0.59177188257070434</c:v>
                      </c:pt>
                      <c:pt idx="53">
                        <c:v>0.58118249255871524</c:v>
                      </c:pt>
                      <c:pt idx="54">
                        <c:v>0.5888699586962618</c:v>
                      </c:pt>
                      <c:pt idx="55">
                        <c:v>0.48326980500677957</c:v>
                      </c:pt>
                      <c:pt idx="56">
                        <c:v>0.27538543909775931</c:v>
                      </c:pt>
                      <c:pt idx="57">
                        <c:v>0.55742857610184593</c:v>
                      </c:pt>
                      <c:pt idx="58">
                        <c:v>0.78589757342908295</c:v>
                      </c:pt>
                      <c:pt idx="59">
                        <c:v>0.53635665236591967</c:v>
                      </c:pt>
                      <c:pt idx="60">
                        <c:v>0.6027253903014882</c:v>
                      </c:pt>
                      <c:pt idx="61">
                        <c:v>0.47362904908300402</c:v>
                      </c:pt>
                      <c:pt idx="62">
                        <c:v>0.707579328623681</c:v>
                      </c:pt>
                      <c:pt idx="63">
                        <c:v>0.39409393298909012</c:v>
                      </c:pt>
                      <c:pt idx="64">
                        <c:v>0.66816470728634414</c:v>
                      </c:pt>
                      <c:pt idx="65">
                        <c:v>0.53222420558996919</c:v>
                      </c:pt>
                      <c:pt idx="66">
                        <c:v>0.55479828957153754</c:v>
                      </c:pt>
                      <c:pt idx="67">
                        <c:v>0.61077898878259396</c:v>
                      </c:pt>
                      <c:pt idx="68">
                        <c:v>0.54248019300853467</c:v>
                      </c:pt>
                      <c:pt idx="69">
                        <c:v>0.28654070894889361</c:v>
                      </c:pt>
                      <c:pt idx="70">
                        <c:v>0.57911403070305467</c:v>
                      </c:pt>
                      <c:pt idx="71">
                        <c:v>0.5853963124003716</c:v>
                      </c:pt>
                      <c:pt idx="72">
                        <c:v>0.67280725425392696</c:v>
                      </c:pt>
                      <c:pt idx="73">
                        <c:v>0.64674265275248732</c:v>
                      </c:pt>
                      <c:pt idx="74">
                        <c:v>0.61228544120634709</c:v>
                      </c:pt>
                      <c:pt idx="75">
                        <c:v>0.47383075315874451</c:v>
                      </c:pt>
                      <c:pt idx="76">
                        <c:v>0.63257459138983307</c:v>
                      </c:pt>
                      <c:pt idx="77">
                        <c:v>0.5425931408292225</c:v>
                      </c:pt>
                      <c:pt idx="78">
                        <c:v>0.50052674821362608</c:v>
                      </c:pt>
                      <c:pt idx="79">
                        <c:v>0.49081529134578389</c:v>
                      </c:pt>
                      <c:pt idx="80">
                        <c:v>0.46287597092763089</c:v>
                      </c:pt>
                      <c:pt idx="81">
                        <c:v>0.49639262347341739</c:v>
                      </c:pt>
                      <c:pt idx="82">
                        <c:v>0.65968417286275971</c:v>
                      </c:pt>
                      <c:pt idx="83">
                        <c:v>0.64177330696104828</c:v>
                      </c:pt>
                      <c:pt idx="84">
                        <c:v>0.46013729989023572</c:v>
                      </c:pt>
                      <c:pt idx="85">
                        <c:v>0.66853522120666498</c:v>
                      </c:pt>
                      <c:pt idx="86">
                        <c:v>0.56577549711360264</c:v>
                      </c:pt>
                      <c:pt idx="87">
                        <c:v>0.51011512101701251</c:v>
                      </c:pt>
                      <c:pt idx="88">
                        <c:v>0.67059790023386223</c:v>
                      </c:pt>
                      <c:pt idx="89">
                        <c:v>0.51498113277792601</c:v>
                      </c:pt>
                      <c:pt idx="90">
                        <c:v>0.55947020819871274</c:v>
                      </c:pt>
                      <c:pt idx="91">
                        <c:v>0.45841717377468488</c:v>
                      </c:pt>
                      <c:pt idx="92">
                        <c:v>0.28183063871929698</c:v>
                      </c:pt>
                      <c:pt idx="93">
                        <c:v>0.63032437253268891</c:v>
                      </c:pt>
                      <c:pt idx="94">
                        <c:v>0.73448500790292537</c:v>
                      </c:pt>
                      <c:pt idx="95">
                        <c:v>0.54348668360842378</c:v>
                      </c:pt>
                      <c:pt idx="96">
                        <c:v>0.6319765563233336</c:v>
                      </c:pt>
                      <c:pt idx="97">
                        <c:v>0.62241768879447323</c:v>
                      </c:pt>
                      <c:pt idx="98">
                        <c:v>0.65056856790139128</c:v>
                      </c:pt>
                      <c:pt idx="99">
                        <c:v>0.52220434266284621</c:v>
                      </c:pt>
                      <c:pt idx="100">
                        <c:v>0.5884208097609348</c:v>
                      </c:pt>
                      <c:pt idx="101">
                        <c:v>0.58728366885976835</c:v>
                      </c:pt>
                      <c:pt idx="102">
                        <c:v>0.57084854764773585</c:v>
                      </c:pt>
                      <c:pt idx="103">
                        <c:v>0.36985088500425722</c:v>
                      </c:pt>
                      <c:pt idx="104">
                        <c:v>0.44995663830469668</c:v>
                      </c:pt>
                      <c:pt idx="105">
                        <c:v>0.2280389980955185</c:v>
                      </c:pt>
                      <c:pt idx="106">
                        <c:v>0.52832921640904196</c:v>
                      </c:pt>
                      <c:pt idx="107">
                        <c:v>0.70943133519265522</c:v>
                      </c:pt>
                      <c:pt idx="108">
                        <c:v>0.7807072014915778</c:v>
                      </c:pt>
                      <c:pt idx="109">
                        <c:v>0.80217627075008979</c:v>
                      </c:pt>
                      <c:pt idx="110">
                        <c:v>0.59792027289587468</c:v>
                      </c:pt>
                      <c:pt idx="111">
                        <c:v>0.2263339381961548</c:v>
                      </c:pt>
                      <c:pt idx="112">
                        <c:v>0.70289212195387496</c:v>
                      </c:pt>
                      <c:pt idx="113">
                        <c:v>0.91265474769097776</c:v>
                      </c:pt>
                      <c:pt idx="114">
                        <c:v>0.75613716973307632</c:v>
                      </c:pt>
                      <c:pt idx="115">
                        <c:v>0.64237965902419092</c:v>
                      </c:pt>
                      <c:pt idx="116">
                        <c:v>0.78948987019867023</c:v>
                      </c:pt>
                      <c:pt idx="117">
                        <c:v>0.42354551200121637</c:v>
                      </c:pt>
                      <c:pt idx="118">
                        <c:v>0.83249069980711532</c:v>
                      </c:pt>
                      <c:pt idx="119">
                        <c:v>0.81282466205090487</c:v>
                      </c:pt>
                      <c:pt idx="120">
                        <c:v>0.64822960407939267</c:v>
                      </c:pt>
                      <c:pt idx="121">
                        <c:v>0.52183880052760512</c:v>
                      </c:pt>
                      <c:pt idx="122">
                        <c:v>0.74624198648163709</c:v>
                      </c:pt>
                      <c:pt idx="123">
                        <c:v>0.5091405203602366</c:v>
                      </c:pt>
                      <c:pt idx="124">
                        <c:v>0.64619936310545867</c:v>
                      </c:pt>
                      <c:pt idx="125">
                        <c:v>0.70201593718248079</c:v>
                      </c:pt>
                      <c:pt idx="126">
                        <c:v>0.73699710050735745</c:v>
                      </c:pt>
                      <c:pt idx="127">
                        <c:v>0.67043564074568274</c:v>
                      </c:pt>
                      <c:pt idx="128">
                        <c:v>0.59015233047728721</c:v>
                      </c:pt>
                    </c:numCache>
                  </c:numRef>
                </c:val>
                <c:smooth val="0"/>
  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1-EEA6-49B6-AFB8-000A1938E623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macro_variables.mugbalim_special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Sheet1!$A$2:$A$130</c15:sqref>
                        </c15:formulaRef>
                      </c:ext>
                    </c:extLst>
                    <c:numCache>
                      <c:formatCode>m/d/yyyy</c:formatCode>
                      <c:ptCount val="129"/>
                      <c:pt idx="0">
                        <c:v>40544</c:v>
                      </c:pt>
                      <c:pt idx="1">
                        <c:v>40575</c:v>
                      </c:pt>
                      <c:pt idx="2">
                        <c:v>40603</c:v>
                      </c:pt>
                      <c:pt idx="3">
                        <c:v>40634</c:v>
                      </c:pt>
                      <c:pt idx="4">
                        <c:v>40664</c:v>
                      </c:pt>
                      <c:pt idx="5">
                        <c:v>40695</c:v>
                      </c:pt>
                      <c:pt idx="6">
                        <c:v>40725</c:v>
                      </c:pt>
                      <c:pt idx="7">
                        <c:v>40756</c:v>
                      </c:pt>
                      <c:pt idx="8">
                        <c:v>40787</c:v>
                      </c:pt>
                      <c:pt idx="9">
                        <c:v>40817</c:v>
                      </c:pt>
                      <c:pt idx="10">
                        <c:v>40848</c:v>
                      </c:pt>
                      <c:pt idx="11">
                        <c:v>40878</c:v>
                      </c:pt>
                      <c:pt idx="12">
                        <c:v>40909</c:v>
                      </c:pt>
                      <c:pt idx="13">
                        <c:v>40940</c:v>
                      </c:pt>
                      <c:pt idx="14">
                        <c:v>40969</c:v>
                      </c:pt>
                      <c:pt idx="15">
                        <c:v>41000</c:v>
                      </c:pt>
                      <c:pt idx="16">
                        <c:v>41030</c:v>
                      </c:pt>
                      <c:pt idx="17">
                        <c:v>41061</c:v>
                      </c:pt>
                      <c:pt idx="18">
                        <c:v>41091</c:v>
                      </c:pt>
                      <c:pt idx="19">
                        <c:v>41122</c:v>
                      </c:pt>
                      <c:pt idx="20">
                        <c:v>41153</c:v>
                      </c:pt>
                      <c:pt idx="21">
                        <c:v>41183</c:v>
                      </c:pt>
                      <c:pt idx="22">
                        <c:v>41214</c:v>
                      </c:pt>
                      <c:pt idx="23">
                        <c:v>41244</c:v>
                      </c:pt>
                      <c:pt idx="24">
                        <c:v>41275</c:v>
                      </c:pt>
                      <c:pt idx="25">
                        <c:v>41306</c:v>
                      </c:pt>
                      <c:pt idx="26">
                        <c:v>41334</c:v>
                      </c:pt>
                      <c:pt idx="27">
                        <c:v>41365</c:v>
                      </c:pt>
                      <c:pt idx="28">
                        <c:v>41395</c:v>
                      </c:pt>
                      <c:pt idx="29">
                        <c:v>41426</c:v>
                      </c:pt>
                      <c:pt idx="30">
                        <c:v>41456</c:v>
                      </c:pt>
                      <c:pt idx="31">
                        <c:v>41487</c:v>
                      </c:pt>
                      <c:pt idx="32">
                        <c:v>41518</c:v>
                      </c:pt>
                      <c:pt idx="33">
                        <c:v>41548</c:v>
                      </c:pt>
                      <c:pt idx="34">
                        <c:v>41579</c:v>
                      </c:pt>
                      <c:pt idx="35">
                        <c:v>41609</c:v>
                      </c:pt>
                      <c:pt idx="36">
                        <c:v>41640</c:v>
                      </c:pt>
                      <c:pt idx="37">
                        <c:v>41671</c:v>
                      </c:pt>
                      <c:pt idx="38">
                        <c:v>41699</c:v>
                      </c:pt>
                      <c:pt idx="39">
                        <c:v>41730</c:v>
                      </c:pt>
                      <c:pt idx="40">
                        <c:v>41760</c:v>
                      </c:pt>
                      <c:pt idx="41">
                        <c:v>41791</c:v>
                      </c:pt>
                      <c:pt idx="42">
                        <c:v>41821</c:v>
                      </c:pt>
                      <c:pt idx="43">
                        <c:v>41852</c:v>
                      </c:pt>
                      <c:pt idx="44">
                        <c:v>41883</c:v>
                      </c:pt>
                      <c:pt idx="45">
                        <c:v>41913</c:v>
                      </c:pt>
                      <c:pt idx="46">
                        <c:v>41944</c:v>
                      </c:pt>
                      <c:pt idx="47">
                        <c:v>41974</c:v>
                      </c:pt>
                      <c:pt idx="48">
                        <c:v>42005</c:v>
                      </c:pt>
                      <c:pt idx="49">
                        <c:v>42036</c:v>
                      </c:pt>
                      <c:pt idx="50">
                        <c:v>42064</c:v>
                      </c:pt>
                      <c:pt idx="51">
                        <c:v>42095</c:v>
                      </c:pt>
                      <c:pt idx="52">
                        <c:v>42125</c:v>
                      </c:pt>
                      <c:pt idx="53">
                        <c:v>42156</c:v>
                      </c:pt>
                      <c:pt idx="54">
                        <c:v>42186</c:v>
                      </c:pt>
                      <c:pt idx="55">
                        <c:v>42217</c:v>
                      </c:pt>
                      <c:pt idx="56">
                        <c:v>42248</c:v>
                      </c:pt>
                      <c:pt idx="57">
                        <c:v>42278</c:v>
                      </c:pt>
                      <c:pt idx="58">
                        <c:v>42309</c:v>
                      </c:pt>
                      <c:pt idx="59">
                        <c:v>42339</c:v>
                      </c:pt>
                      <c:pt idx="60">
                        <c:v>42370</c:v>
                      </c:pt>
                      <c:pt idx="61">
                        <c:v>42401</c:v>
                      </c:pt>
                      <c:pt idx="62">
                        <c:v>42430</c:v>
                      </c:pt>
                      <c:pt idx="63">
                        <c:v>42461</c:v>
                      </c:pt>
                      <c:pt idx="64">
                        <c:v>42491</c:v>
                      </c:pt>
                      <c:pt idx="65">
                        <c:v>42522</c:v>
                      </c:pt>
                      <c:pt idx="66">
                        <c:v>42552</c:v>
                      </c:pt>
                      <c:pt idx="67">
                        <c:v>42583</c:v>
                      </c:pt>
                      <c:pt idx="68">
                        <c:v>42614</c:v>
                      </c:pt>
                      <c:pt idx="69">
                        <c:v>42644</c:v>
                      </c:pt>
                      <c:pt idx="70">
                        <c:v>42675</c:v>
                      </c:pt>
                      <c:pt idx="71">
                        <c:v>42705</c:v>
                      </c:pt>
                      <c:pt idx="72">
                        <c:v>42736</c:v>
                      </c:pt>
                      <c:pt idx="73">
                        <c:v>42767</c:v>
                      </c:pt>
                      <c:pt idx="74">
                        <c:v>42795</c:v>
                      </c:pt>
                      <c:pt idx="75">
                        <c:v>42826</c:v>
                      </c:pt>
                      <c:pt idx="76">
                        <c:v>42856</c:v>
                      </c:pt>
                      <c:pt idx="77">
                        <c:v>42887</c:v>
                      </c:pt>
                      <c:pt idx="78">
                        <c:v>42917</c:v>
                      </c:pt>
                      <c:pt idx="79">
                        <c:v>42948</c:v>
                      </c:pt>
                      <c:pt idx="80">
                        <c:v>42979</c:v>
                      </c:pt>
                      <c:pt idx="81">
                        <c:v>43009</c:v>
                      </c:pt>
                      <c:pt idx="82">
                        <c:v>43040</c:v>
                      </c:pt>
                      <c:pt idx="83">
                        <c:v>43070</c:v>
                      </c:pt>
                      <c:pt idx="84">
                        <c:v>43101</c:v>
                      </c:pt>
                      <c:pt idx="85">
                        <c:v>43132</c:v>
                      </c:pt>
                      <c:pt idx="86">
                        <c:v>43160</c:v>
                      </c:pt>
                      <c:pt idx="87">
                        <c:v>43191</c:v>
                      </c:pt>
                      <c:pt idx="88">
                        <c:v>43221</c:v>
                      </c:pt>
                      <c:pt idx="89">
                        <c:v>43252</c:v>
                      </c:pt>
                      <c:pt idx="90">
                        <c:v>43282</c:v>
                      </c:pt>
                      <c:pt idx="91">
                        <c:v>43313</c:v>
                      </c:pt>
                      <c:pt idx="92">
                        <c:v>43344</c:v>
                      </c:pt>
                      <c:pt idx="93">
                        <c:v>43374</c:v>
                      </c:pt>
                      <c:pt idx="94">
                        <c:v>43405</c:v>
                      </c:pt>
                      <c:pt idx="95">
                        <c:v>43435</c:v>
                      </c:pt>
                      <c:pt idx="96">
                        <c:v>43466</c:v>
                      </c:pt>
                      <c:pt idx="97">
                        <c:v>43497</c:v>
                      </c:pt>
                      <c:pt idx="98">
                        <c:v>43525</c:v>
                      </c:pt>
                      <c:pt idx="99">
                        <c:v>43556</c:v>
                      </c:pt>
                      <c:pt idx="100">
                        <c:v>43586</c:v>
                      </c:pt>
                      <c:pt idx="101">
                        <c:v>43617</c:v>
                      </c:pt>
                      <c:pt idx="102">
                        <c:v>43647</c:v>
                      </c:pt>
                      <c:pt idx="103">
                        <c:v>43678</c:v>
                      </c:pt>
                      <c:pt idx="104">
                        <c:v>43709</c:v>
                      </c:pt>
                      <c:pt idx="105">
                        <c:v>43739</c:v>
                      </c:pt>
                      <c:pt idx="106">
                        <c:v>43770</c:v>
                      </c:pt>
                      <c:pt idx="107">
                        <c:v>43800</c:v>
                      </c:pt>
                      <c:pt idx="108">
                        <c:v>43831</c:v>
                      </c:pt>
                      <c:pt idx="109">
                        <c:v>43862</c:v>
                      </c:pt>
                      <c:pt idx="110">
                        <c:v>43891</c:v>
                      </c:pt>
                      <c:pt idx="111">
                        <c:v>43922</c:v>
                      </c:pt>
                      <c:pt idx="112">
                        <c:v>43952</c:v>
                      </c:pt>
                      <c:pt idx="113">
                        <c:v>43983</c:v>
                      </c:pt>
                      <c:pt idx="114">
                        <c:v>44013</c:v>
                      </c:pt>
                      <c:pt idx="115">
                        <c:v>44044</c:v>
                      </c:pt>
                      <c:pt idx="116">
                        <c:v>44075</c:v>
                      </c:pt>
                      <c:pt idx="117">
                        <c:v>44105</c:v>
                      </c:pt>
                      <c:pt idx="118">
                        <c:v>44136</c:v>
                      </c:pt>
                      <c:pt idx="119">
                        <c:v>44166</c:v>
                      </c:pt>
                      <c:pt idx="120">
                        <c:v>44197</c:v>
                      </c:pt>
                      <c:pt idx="121">
                        <c:v>44228</c:v>
                      </c:pt>
                      <c:pt idx="122">
                        <c:v>44256</c:v>
                      </c:pt>
                      <c:pt idx="123">
                        <c:v>44287</c:v>
                      </c:pt>
                      <c:pt idx="124">
                        <c:v>44317</c:v>
                      </c:pt>
                      <c:pt idx="125">
                        <c:v>44348</c:v>
                      </c:pt>
                      <c:pt idx="126">
                        <c:v>44378</c:v>
                      </c:pt>
                      <c:pt idx="127">
                        <c:v>44409</c:v>
                      </c:pt>
                      <c:pt idx="128">
                        <c:v>44440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    <c:ext xmlns:c15="http://schemas.microsoft.com/office/drawing/2012/chart" uri="{02D57815-91ED-43cb-92C2-25804820EDAC}">
                        <c15:formulaRef>
                          <c15:sqref>Sheet1!$C$2:$C$130</c15:sqref>
                        </c15:formulaRef>
                      </c:ext>
                    </c:extLst>
                    <c:numCache>
                      <c:formatCode>General</c:formatCode>
                      <c:ptCount val="129"/>
                      <c:pt idx="0">
                        <c:v>63.177206777733822</c:v>
                      </c:pt>
                      <c:pt idx="1">
                        <c:v>65.845294627582462</c:v>
                      </c:pt>
                      <c:pt idx="2">
                        <c:v>68.700977857446546</c:v>
                      </c:pt>
                      <c:pt idx="3">
                        <c:v>71.496519544098533</c:v>
                      </c:pt>
                      <c:pt idx="4">
                        <c:v>74.915501510470179</c:v>
                      </c:pt>
                      <c:pt idx="5">
                        <c:v>76.256549893599995</c:v>
                      </c:pt>
                      <c:pt idx="6">
                        <c:v>78.913925140043503</c:v>
                      </c:pt>
                      <c:pt idx="7">
                        <c:v>81.764875882209793</c:v>
                      </c:pt>
                      <c:pt idx="8">
                        <c:v>83.283021017258093</c:v>
                      </c:pt>
                      <c:pt idx="9">
                        <c:v>86.189114789901964</c:v>
                      </c:pt>
                      <c:pt idx="10">
                        <c:v>87.561157534843062</c:v>
                      </c:pt>
                      <c:pt idx="11">
                        <c:v>89.365273807903478</c:v>
                      </c:pt>
                      <c:pt idx="12">
                        <c:v>91.787956534862673</c:v>
                      </c:pt>
                      <c:pt idx="13">
                        <c:v>93.373345181258202</c:v>
                      </c:pt>
                      <c:pt idx="14">
                        <c:v>94.486427991703508</c:v>
                      </c:pt>
                      <c:pt idx="15">
                        <c:v>96.429632073915215</c:v>
                      </c:pt>
                      <c:pt idx="16">
                        <c:v>97.039276733325366</c:v>
                      </c:pt>
                      <c:pt idx="17">
                        <c:v>97.858391216670427</c:v>
                      </c:pt>
                      <c:pt idx="18">
                        <c:v>98.828448764199067</c:v>
                      </c:pt>
                      <c:pt idx="19">
                        <c:v>100.05787054255499</c:v>
                      </c:pt>
                      <c:pt idx="20">
                        <c:v>101.7076429716729</c:v>
                      </c:pt>
                      <c:pt idx="21">
                        <c:v>101.8078911887159</c:v>
                      </c:pt>
                      <c:pt idx="22">
                        <c:v>101.75735620286861</c:v>
                      </c:pt>
                      <c:pt idx="23">
                        <c:v>102.9607331001815</c:v>
                      </c:pt>
                      <c:pt idx="24">
                        <c:v>103.58822554813059</c:v>
                      </c:pt>
                      <c:pt idx="25">
                        <c:v>104.10917829662461</c:v>
                      </c:pt>
                      <c:pt idx="26">
                        <c:v>104.417281858889</c:v>
                      </c:pt>
                      <c:pt idx="27">
                        <c:v>105.0882817990162</c:v>
                      </c:pt>
                      <c:pt idx="28">
                        <c:v>105.1530394187461</c:v>
                      </c:pt>
                      <c:pt idx="29">
                        <c:v>104.9970469211419</c:v>
                      </c:pt>
                      <c:pt idx="30">
                        <c:v>105.50273444748881</c:v>
                      </c:pt>
                      <c:pt idx="31">
                        <c:v>105.9432605569356</c:v>
                      </c:pt>
                      <c:pt idx="32">
                        <c:v>106.9422727717551</c:v>
                      </c:pt>
                      <c:pt idx="33">
                        <c:v>107.60271742669249</c:v>
                      </c:pt>
                      <c:pt idx="34">
                        <c:v>107.31697806661261</c:v>
                      </c:pt>
                      <c:pt idx="35">
                        <c:v>107.5776182651562</c:v>
                      </c:pt>
                      <c:pt idx="36">
                        <c:v>108.3526144814503</c:v>
                      </c:pt>
                      <c:pt idx="37">
                        <c:v>108.6795157357767</c:v>
                      </c:pt>
                      <c:pt idx="38">
                        <c:v>109.10667129585789</c:v>
                      </c:pt>
                      <c:pt idx="39">
                        <c:v>109.93012574565211</c:v>
                      </c:pt>
                      <c:pt idx="40">
                        <c:v>110.2008980832736</c:v>
                      </c:pt>
                      <c:pt idx="41">
                        <c:v>110.2467611293664</c:v>
                      </c:pt>
                      <c:pt idx="42">
                        <c:v>109.99912947493409</c:v>
                      </c:pt>
                      <c:pt idx="43">
                        <c:v>110.3963961458782</c:v>
                      </c:pt>
                      <c:pt idx="44">
                        <c:v>109.837509238344</c:v>
                      </c:pt>
                      <c:pt idx="45">
                        <c:v>109.99175643379159</c:v>
                      </c:pt>
                      <c:pt idx="46">
                        <c:v>108.1032712235364</c:v>
                      </c:pt>
                      <c:pt idx="47">
                        <c:v>109.8024353876739</c:v>
                      </c:pt>
                      <c:pt idx="48">
                        <c:v>111.0788378821691</c:v>
                      </c:pt>
                      <c:pt idx="49">
                        <c:v>108.92404351614989</c:v>
                      </c:pt>
                      <c:pt idx="50">
                        <c:v>106.7348614005178</c:v>
                      </c:pt>
                      <c:pt idx="51">
                        <c:v>102.84519590401619</c:v>
                      </c:pt>
                      <c:pt idx="52">
                        <c:v>102.7960703422719</c:v>
                      </c:pt>
                      <c:pt idx="53">
                        <c:v>103.40257999664939</c:v>
                      </c:pt>
                      <c:pt idx="54">
                        <c:v>102.8057729429884</c:v>
                      </c:pt>
                      <c:pt idx="55">
                        <c:v>100.31501760146941</c:v>
                      </c:pt>
                      <c:pt idx="56">
                        <c:v>98.078469776842539</c:v>
                      </c:pt>
                      <c:pt idx="57">
                        <c:v>95.376369435584621</c:v>
                      </c:pt>
                      <c:pt idx="58">
                        <c:v>93.872809962550548</c:v>
                      </c:pt>
                      <c:pt idx="59">
                        <c:v>90.658456690301563</c:v>
                      </c:pt>
                      <c:pt idx="60">
                        <c:v>89.008203759452954</c:v>
                      </c:pt>
                      <c:pt idx="61">
                        <c:v>86.581593673212339</c:v>
                      </c:pt>
                      <c:pt idx="62">
                        <c:v>84.831586864908871</c:v>
                      </c:pt>
                      <c:pt idx="63">
                        <c:v>83.774679170779862</c:v>
                      </c:pt>
                      <c:pt idx="64">
                        <c:v>82.20723910388638</c:v>
                      </c:pt>
                      <c:pt idx="65">
                        <c:v>81.08892029742519</c:v>
                      </c:pt>
                      <c:pt idx="66">
                        <c:v>84.368669058497645</c:v>
                      </c:pt>
                      <c:pt idx="67">
                        <c:v>94.998979883298659</c:v>
                      </c:pt>
                      <c:pt idx="68">
                        <c:v>94.031336855929879</c:v>
                      </c:pt>
                      <c:pt idx="69">
                        <c:v>93.790566766241952</c:v>
                      </c:pt>
                      <c:pt idx="70">
                        <c:v>91.684869134901078</c:v>
                      </c:pt>
                      <c:pt idx="71">
                        <c:v>89.49477775078941</c:v>
                      </c:pt>
                      <c:pt idx="72">
                        <c:v>89.07511159774279</c:v>
                      </c:pt>
                      <c:pt idx="73">
                        <c:v>87.189815157489591</c:v>
                      </c:pt>
                      <c:pt idx="74">
                        <c:v>86.035339535727616</c:v>
                      </c:pt>
                      <c:pt idx="75">
                        <c:v>86.353631202437356</c:v>
                      </c:pt>
                      <c:pt idx="76">
                        <c:v>85.389556644964131</c:v>
                      </c:pt>
                      <c:pt idx="77">
                        <c:v>84.764180303182414</c:v>
                      </c:pt>
                      <c:pt idx="78">
                        <c:v>81.682178651276104</c:v>
                      </c:pt>
                      <c:pt idx="79">
                        <c:v>82.196828109147219</c:v>
                      </c:pt>
                      <c:pt idx="80">
                        <c:v>82.82088970213276</c:v>
                      </c:pt>
                      <c:pt idx="81">
                        <c:v>82.5262120798578</c:v>
                      </c:pt>
                      <c:pt idx="82">
                        <c:v>82.230325593764022</c:v>
                      </c:pt>
                      <c:pt idx="83">
                        <c:v>82.526391267975939</c:v>
                      </c:pt>
                      <c:pt idx="84">
                        <c:v>83.159295903365503</c:v>
                      </c:pt>
                      <c:pt idx="85">
                        <c:v>83.31338432880186</c:v>
                      </c:pt>
                      <c:pt idx="86">
                        <c:v>83.711800751136579</c:v>
                      </c:pt>
                      <c:pt idx="87">
                        <c:v>83.544698134784483</c:v>
                      </c:pt>
                      <c:pt idx="88">
                        <c:v>82.981552137827933</c:v>
                      </c:pt>
                      <c:pt idx="89">
                        <c:v>83.039981166869367</c:v>
                      </c:pt>
                      <c:pt idx="90">
                        <c:v>82.81711087628662</c:v>
                      </c:pt>
                      <c:pt idx="91">
                        <c:v>83.892641030646075</c:v>
                      </c:pt>
                      <c:pt idx="92">
                        <c:v>83.971338447758839</c:v>
                      </c:pt>
                      <c:pt idx="93">
                        <c:v>83.321291224798941</c:v>
                      </c:pt>
                      <c:pt idx="94">
                        <c:v>82.655868562793003</c:v>
                      </c:pt>
                      <c:pt idx="95">
                        <c:v>81.979049901433996</c:v>
                      </c:pt>
                      <c:pt idx="96">
                        <c:v>82.097045207015427</c:v>
                      </c:pt>
                      <c:pt idx="97">
                        <c:v>81.88565092834115</c:v>
                      </c:pt>
                      <c:pt idx="98">
                        <c:v>82.056209187929682</c:v>
                      </c:pt>
                      <c:pt idx="99">
                        <c:v>82.890407814532367</c:v>
                      </c:pt>
                      <c:pt idx="100">
                        <c:v>82.293204272490499</c:v>
                      </c:pt>
                      <c:pt idx="101">
                        <c:v>82.282908634175101</c:v>
                      </c:pt>
                      <c:pt idx="102">
                        <c:v>82.140170269577652</c:v>
                      </c:pt>
                      <c:pt idx="103">
                        <c:v>82.852075786072191</c:v>
                      </c:pt>
                      <c:pt idx="104">
                        <c:v>82.710507181370886</c:v>
                      </c:pt>
                      <c:pt idx="105">
                        <c:v>83.378189147948788</c:v>
                      </c:pt>
                      <c:pt idx="106">
                        <c:v>82.290460278039575</c:v>
                      </c:pt>
                      <c:pt idx="107">
                        <c:v>81.183085919927976</c:v>
                      </c:pt>
                      <c:pt idx="108">
                        <c:v>80.321876487112974</c:v>
                      </c:pt>
                      <c:pt idx="109">
                        <c:v>80.248477675642206</c:v>
                      </c:pt>
                      <c:pt idx="110">
                        <c:v>80.317842346521644</c:v>
                      </c:pt>
                      <c:pt idx="111">
                        <c:v>79.835844994617872</c:v>
                      </c:pt>
                      <c:pt idx="112">
                        <c:v>79.323599204737377</c:v>
                      </c:pt>
                      <c:pt idx="113">
                        <c:v>79.176502882239916</c:v>
                      </c:pt>
                      <c:pt idx="114">
                        <c:v>84.372572730512545</c:v>
                      </c:pt>
                      <c:pt idx="115">
                        <c:v>85.178564910017883</c:v>
                      </c:pt>
                      <c:pt idx="116">
                        <c:v>84.383846301072722</c:v>
                      </c:pt>
                      <c:pt idx="117">
                        <c:v>84.621200628652218</c:v>
                      </c:pt>
                      <c:pt idx="118">
                        <c:v>85.12627831224907</c:v>
                      </c:pt>
                      <c:pt idx="119">
                        <c:v>84.414263926211049</c:v>
                      </c:pt>
                      <c:pt idx="120">
                        <c:v>84.753865502832767</c:v>
                      </c:pt>
                      <c:pt idx="121">
                        <c:v>84.740028748758419</c:v>
                      </c:pt>
                      <c:pt idx="122">
                        <c:v>84.994838579772633</c:v>
                      </c:pt>
                      <c:pt idx="123">
                        <c:v>84.176667999433633</c:v>
                      </c:pt>
                      <c:pt idx="124">
                        <c:v>84.679111047271292</c:v>
                      </c:pt>
                      <c:pt idx="125">
                        <c:v>84.643250143543881</c:v>
                      </c:pt>
                      <c:pt idx="126">
                        <c:v>83.660620290769359</c:v>
                      </c:pt>
                      <c:pt idx="127">
                        <c:v>83.923445786006354</c:v>
                      </c:pt>
                      <c:pt idx="128">
                        <c:v>84.387859686545269</c:v>
                      </c:pt>
                    </c:numCache>
                  </c:numRef>
                </c:val>
                <c:smooth val="0"/>
                <c:extLst xmlns:c15="http://schemas.microsoft.com/office/drawing/2012/chart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  <c:ext xmlns:c16="http://schemas.microsoft.com/office/drawing/2014/chart" uri="{C3380CC4-5D6E-409C-BE32-E72D297353CC}">
                    <c16:uniqueId val="{00000002-EEA6-49B6-AFB8-000A1938E623}"/>
                  </c:ext>
                </c:extLst>
              </c15:ser>
            </c15:filteredLineSeries>
          </c:ext>
        </c:extLst>
      </c:lineChart>
      <c:dateAx>
        <c:axId val="936341072"/>
        <c:scaling>
          <c:orientation val="minMax"/>
          <c:min val="43101"/>
        </c:scaling>
        <c:delete val="0"/>
        <c:axPos val="b"/>
        <c:numFmt formatCode="mm/yyyy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936341400"/>
        <c:crosses val="autoZero"/>
        <c:auto val="0"/>
        <c:lblOffset val="100"/>
        <c:baseTimeUnit val="months"/>
        <c:majorUnit val="3"/>
        <c:majorTimeUnit val="months"/>
      </c:dateAx>
      <c:valAx>
        <c:axId val="936341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936341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smtId="4294967295"/>
      </a:pPr>
      <a:endParaRPr lang="en-IL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14476519823074E-2"/>
          <c:y val="5.6951019912958145E-2"/>
          <c:w val="0.92358899116516113"/>
          <c:h val="0.67856168746948242"/>
        </c:manualLayout>
      </c:layout>
      <c:lineChart>
        <c:grouping val="standard"/>
        <c:varyColors val="0"/>
        <c:ser>
          <c:idx val="0"/>
          <c:order val="0"/>
          <c:tx>
            <c:strRef>
              <c:f>'recovey rate (only full data)'!$M$34</c:f>
              <c:strCache>
                <c:ptCount val="1"/>
                <c:pt idx="0">
                  <c:v>recovery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'recovey rate (only full data)'!$L$217:$L$300</c:f>
              <c:strCache>
                <c:ptCount val="72"/>
                <c:pt idx="0">
                  <c:v>2016-01-01</c:v>
                </c:pt>
                <c:pt idx="1">
                  <c:v>2016-02-01</c:v>
                </c:pt>
                <c:pt idx="2">
                  <c:v>2016-03-01</c:v>
                </c:pt>
                <c:pt idx="3">
                  <c:v>2016-04-01</c:v>
                </c:pt>
                <c:pt idx="4">
                  <c:v>2016-05-01</c:v>
                </c:pt>
                <c:pt idx="5">
                  <c:v>2016-06-01</c:v>
                </c:pt>
                <c:pt idx="6">
                  <c:v>2016-07-01</c:v>
                </c:pt>
                <c:pt idx="7">
                  <c:v>2016-08-01</c:v>
                </c:pt>
                <c:pt idx="8">
                  <c:v>2016-09-01</c:v>
                </c:pt>
                <c:pt idx="9">
                  <c:v>2016-10-01</c:v>
                </c:pt>
                <c:pt idx="10">
                  <c:v>2016-11-01</c:v>
                </c:pt>
                <c:pt idx="11">
                  <c:v>2016-12-01</c:v>
                </c:pt>
                <c:pt idx="12">
                  <c:v>2017-01-01</c:v>
                </c:pt>
                <c:pt idx="13">
                  <c:v>2017-02-01</c:v>
                </c:pt>
                <c:pt idx="14">
                  <c:v>2017-03-01</c:v>
                </c:pt>
                <c:pt idx="15">
                  <c:v>2017-04-01</c:v>
                </c:pt>
                <c:pt idx="16">
                  <c:v>2017-05-01</c:v>
                </c:pt>
                <c:pt idx="17">
                  <c:v>2017-06-01</c:v>
                </c:pt>
                <c:pt idx="18">
                  <c:v>2017-07-01</c:v>
                </c:pt>
                <c:pt idx="19">
                  <c:v>2017-08-01</c:v>
                </c:pt>
                <c:pt idx="20">
                  <c:v>2017-09-01</c:v>
                </c:pt>
                <c:pt idx="21">
                  <c:v>2017-10-01</c:v>
                </c:pt>
                <c:pt idx="22">
                  <c:v>2017-11-01</c:v>
                </c:pt>
                <c:pt idx="23">
                  <c:v>2017-12-01</c:v>
                </c:pt>
                <c:pt idx="24">
                  <c:v>2018-01-01</c:v>
                </c:pt>
                <c:pt idx="25">
                  <c:v>2018-02-01</c:v>
                </c:pt>
                <c:pt idx="26">
                  <c:v>2018-03-01</c:v>
                </c:pt>
                <c:pt idx="27">
                  <c:v>2018-04-01</c:v>
                </c:pt>
                <c:pt idx="28">
                  <c:v>2018-05-01</c:v>
                </c:pt>
                <c:pt idx="29">
                  <c:v>2018-06-01</c:v>
                </c:pt>
                <c:pt idx="30">
                  <c:v>2018-07-01</c:v>
                </c:pt>
                <c:pt idx="31">
                  <c:v>2018-08-01</c:v>
                </c:pt>
                <c:pt idx="32">
                  <c:v>2018-09-01</c:v>
                </c:pt>
                <c:pt idx="33">
                  <c:v>2018-10-01</c:v>
                </c:pt>
                <c:pt idx="34">
                  <c:v>2018-11-01</c:v>
                </c:pt>
                <c:pt idx="35">
                  <c:v>2018-12-01</c:v>
                </c:pt>
                <c:pt idx="36">
                  <c:v>2019-01-01</c:v>
                </c:pt>
                <c:pt idx="37">
                  <c:v>2019-02-01</c:v>
                </c:pt>
                <c:pt idx="38">
                  <c:v>2019-03-01</c:v>
                </c:pt>
                <c:pt idx="39">
                  <c:v>2019-04-01</c:v>
                </c:pt>
                <c:pt idx="40">
                  <c:v>2019-05-01</c:v>
                </c:pt>
                <c:pt idx="41">
                  <c:v>2019-06-01</c:v>
                </c:pt>
                <c:pt idx="42">
                  <c:v>2019-07-01</c:v>
                </c:pt>
                <c:pt idx="43">
                  <c:v>2019-08-01</c:v>
                </c:pt>
                <c:pt idx="44">
                  <c:v>2019-09-01</c:v>
                </c:pt>
                <c:pt idx="45">
                  <c:v>2019-10-01</c:v>
                </c:pt>
                <c:pt idx="46">
                  <c:v>2019-11-01</c:v>
                </c:pt>
                <c:pt idx="47">
                  <c:v>2019-12-01</c:v>
                </c:pt>
                <c:pt idx="48">
                  <c:v>2020-01-01</c:v>
                </c:pt>
                <c:pt idx="49">
                  <c:v>2020-02-01</c:v>
                </c:pt>
                <c:pt idx="50">
                  <c:v>2020-03-01</c:v>
                </c:pt>
                <c:pt idx="51">
                  <c:v>2020-04-01</c:v>
                </c:pt>
                <c:pt idx="52">
                  <c:v>2020-05-01</c:v>
                </c:pt>
                <c:pt idx="53">
                  <c:v>2020-06-01</c:v>
                </c:pt>
                <c:pt idx="54">
                  <c:v>2020-07-01</c:v>
                </c:pt>
                <c:pt idx="55">
                  <c:v>2020-08-01</c:v>
                </c:pt>
                <c:pt idx="56">
                  <c:v>2020-09-01</c:v>
                </c:pt>
                <c:pt idx="57">
                  <c:v>2020-10-01</c:v>
                </c:pt>
                <c:pt idx="58">
                  <c:v>2020-11-01</c:v>
                </c:pt>
                <c:pt idx="59">
                  <c:v>2020-12-01</c:v>
                </c:pt>
                <c:pt idx="60">
                  <c:v>2021-01-01</c:v>
                </c:pt>
                <c:pt idx="61">
                  <c:v>2021-02-01</c:v>
                </c:pt>
                <c:pt idx="62">
                  <c:v>2021-03-01</c:v>
                </c:pt>
                <c:pt idx="63">
                  <c:v>2021-04-01</c:v>
                </c:pt>
                <c:pt idx="64">
                  <c:v>2021-05-01</c:v>
                </c:pt>
                <c:pt idx="65">
                  <c:v>2021-06-01</c:v>
                </c:pt>
                <c:pt idx="66">
                  <c:v>2021-07-01</c:v>
                </c:pt>
                <c:pt idx="67">
                  <c:v>2021-08-01</c:v>
                </c:pt>
                <c:pt idx="68">
                  <c:v>2021-09-01</c:v>
                </c:pt>
                <c:pt idx="69">
                  <c:v>2021-10-01</c:v>
                </c:pt>
                <c:pt idx="70">
                  <c:v>2021-11-01</c:v>
                </c:pt>
                <c:pt idx="71">
                  <c:v>2021-12-01</c:v>
                </c:pt>
              </c:strCache>
            </c:strRef>
          </c:cat>
          <c:val>
            <c:numRef>
              <c:f>'recovey rate (only full data)'!$M$217:$M$300</c:f>
              <c:numCache>
                <c:formatCode>General</c:formatCode>
                <c:ptCount val="72"/>
                <c:pt idx="0">
                  <c:v>0.35006775265226109</c:v>
                </c:pt>
                <c:pt idx="1">
                  <c:v>0.3058636378898259</c:v>
                </c:pt>
                <c:pt idx="2">
                  <c:v>0.3545107602503853</c:v>
                </c:pt>
                <c:pt idx="3">
                  <c:v>0.35109558139562119</c:v>
                </c:pt>
                <c:pt idx="4">
                  <c:v>0.2475992282630671</c:v>
                </c:pt>
                <c:pt idx="5">
                  <c:v>0.27659559274728102</c:v>
                </c:pt>
                <c:pt idx="6">
                  <c:v>0.35202054226070179</c:v>
                </c:pt>
                <c:pt idx="7">
                  <c:v>0.37121863668351263</c:v>
                </c:pt>
                <c:pt idx="8">
                  <c:v>0.30583645154661382</c:v>
                </c:pt>
                <c:pt idx="9">
                  <c:v>0.29146128480456829</c:v>
                </c:pt>
                <c:pt idx="10">
                  <c:v>0.31288849944738251</c:v>
                </c:pt>
                <c:pt idx="11">
                  <c:v>0.33180424351361848</c:v>
                </c:pt>
                <c:pt idx="12">
                  <c:v>0.31661067628047829</c:v>
                </c:pt>
                <c:pt idx="13">
                  <c:v>0.36023080641508581</c:v>
                </c:pt>
                <c:pt idx="14">
                  <c:v>0.32383644756935798</c:v>
                </c:pt>
                <c:pt idx="15">
                  <c:v>0.30635881837387141</c:v>
                </c:pt>
                <c:pt idx="16">
                  <c:v>0.35114298960420071</c:v>
                </c:pt>
                <c:pt idx="17">
                  <c:v>0.3321337788488134</c:v>
                </c:pt>
                <c:pt idx="18">
                  <c:v>0.27520548415185753</c:v>
                </c:pt>
                <c:pt idx="19">
                  <c:v>0.30656636272624221</c:v>
                </c:pt>
                <c:pt idx="20">
                  <c:v>0.31975821949802641</c:v>
                </c:pt>
                <c:pt idx="21">
                  <c:v>0.33859972756334328</c:v>
                </c:pt>
                <c:pt idx="22">
                  <c:v>0.33614221350131929</c:v>
                </c:pt>
                <c:pt idx="23">
                  <c:v>0.32630669361806819</c:v>
                </c:pt>
                <c:pt idx="24">
                  <c:v>0.2908301115280168</c:v>
                </c:pt>
                <c:pt idx="25">
                  <c:v>0.29880406098027051</c:v>
                </c:pt>
                <c:pt idx="26">
                  <c:v>0.38295850000861631</c:v>
                </c:pt>
                <c:pt idx="27">
                  <c:v>0.33254919566600871</c:v>
                </c:pt>
                <c:pt idx="28">
                  <c:v>0.3378034571852786</c:v>
                </c:pt>
                <c:pt idx="29">
                  <c:v>0.31038175483770841</c:v>
                </c:pt>
                <c:pt idx="30">
                  <c:v>0.2820669930718579</c:v>
                </c:pt>
                <c:pt idx="31">
                  <c:v>0.3389799264088636</c:v>
                </c:pt>
                <c:pt idx="32">
                  <c:v>0.24030382644947401</c:v>
                </c:pt>
                <c:pt idx="33">
                  <c:v>0.29179815980049728</c:v>
                </c:pt>
                <c:pt idx="34">
                  <c:v>0.30560869098239768</c:v>
                </c:pt>
                <c:pt idx="35">
                  <c:v>0.33266456543919642</c:v>
                </c:pt>
                <c:pt idx="36">
                  <c:v>0.28941475645975417</c:v>
                </c:pt>
                <c:pt idx="37">
                  <c:v>0.24745721727037259</c:v>
                </c:pt>
                <c:pt idx="38">
                  <c:v>0.21190008714877651</c:v>
                </c:pt>
                <c:pt idx="39">
                  <c:v>0.25398023597187802</c:v>
                </c:pt>
                <c:pt idx="40">
                  <c:v>0.31908235527994239</c:v>
                </c:pt>
                <c:pt idx="41">
                  <c:v>0.31100136496643133</c:v>
                </c:pt>
                <c:pt idx="42">
                  <c:v>0.30360995479094027</c:v>
                </c:pt>
                <c:pt idx="43">
                  <c:v>0.26157470186150739</c:v>
                </c:pt>
                <c:pt idx="44">
                  <c:v>0.24790249973354681</c:v>
                </c:pt>
                <c:pt idx="45">
                  <c:v>0.2092868430433977</c:v>
                </c:pt>
                <c:pt idx="46">
                  <c:v>0.25947696261046588</c:v>
                </c:pt>
                <c:pt idx="47">
                  <c:v>0.23855988825638319</c:v>
                </c:pt>
                <c:pt idx="48">
                  <c:v>0.23801726658913769</c:v>
                </c:pt>
                <c:pt idx="49">
                  <c:v>0.26901805765540449</c:v>
                </c:pt>
                <c:pt idx="50">
                  <c:v>0.2772854842334736</c:v>
                </c:pt>
                <c:pt idx="51">
                  <c:v>0.23260968160032719</c:v>
                </c:pt>
                <c:pt idx="52">
                  <c:v>0.28673821459955351</c:v>
                </c:pt>
                <c:pt idx="53">
                  <c:v>0.26909623733652388</c:v>
                </c:pt>
                <c:pt idx="54">
                  <c:v>0.24846334366763231</c:v>
                </c:pt>
                <c:pt idx="55">
                  <c:v>0.26371834435541242</c:v>
                </c:pt>
                <c:pt idx="56">
                  <c:v>0.20980863229015839</c:v>
                </c:pt>
                <c:pt idx="57">
                  <c:v>0.29111324489693979</c:v>
                </c:pt>
                <c:pt idx="58">
                  <c:v>0.23998873436889659</c:v>
                </c:pt>
                <c:pt idx="59">
                  <c:v>0.27812788631245411</c:v>
                </c:pt>
                <c:pt idx="60">
                  <c:v>0.29871283375428581</c:v>
                </c:pt>
                <c:pt idx="61">
                  <c:v>0.29173786016120351</c:v>
                </c:pt>
                <c:pt idx="62">
                  <c:v>0.24088016771814549</c:v>
                </c:pt>
                <c:pt idx="63">
                  <c:v>0.23169471536381431</c:v>
                </c:pt>
                <c:pt idx="64">
                  <c:v>0.20583513340392989</c:v>
                </c:pt>
                <c:pt idx="65">
                  <c:v>0.2193108254891987</c:v>
                </c:pt>
                <c:pt idx="66">
                  <c:v>0.26927899989681597</c:v>
                </c:pt>
                <c:pt idx="67">
                  <c:v>0.33189103110812113</c:v>
                </c:pt>
                <c:pt idx="68">
                  <c:v>0.2512781254015321</c:v>
                </c:pt>
                <c:pt idx="69">
                  <c:v>0.19615614235024051</c:v>
                </c:pt>
                <c:pt idx="70">
                  <c:v>0.19853383722684409</c:v>
                </c:pt>
                <c:pt idx="71">
                  <c:v>0.20234906474994599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9ABF-4F32-AB3F-DBC2E76DC81D}"/>
            </c:ext>
          </c:extLst>
        </c:ser>
        <c:ser>
          <c:idx val="3"/>
          <c:order val="3"/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'recovey rate (only full data)'!$L$217:$L$300</c:f>
              <c:strCache>
                <c:ptCount val="72"/>
                <c:pt idx="0">
                  <c:v>2016-01-01</c:v>
                </c:pt>
                <c:pt idx="1">
                  <c:v>2016-02-01</c:v>
                </c:pt>
                <c:pt idx="2">
                  <c:v>2016-03-01</c:v>
                </c:pt>
                <c:pt idx="3">
                  <c:v>2016-04-01</c:v>
                </c:pt>
                <c:pt idx="4">
                  <c:v>2016-05-01</c:v>
                </c:pt>
                <c:pt idx="5">
                  <c:v>2016-06-01</c:v>
                </c:pt>
                <c:pt idx="6">
                  <c:v>2016-07-01</c:v>
                </c:pt>
                <c:pt idx="7">
                  <c:v>2016-08-01</c:v>
                </c:pt>
                <c:pt idx="8">
                  <c:v>2016-09-01</c:v>
                </c:pt>
                <c:pt idx="9">
                  <c:v>2016-10-01</c:v>
                </c:pt>
                <c:pt idx="10">
                  <c:v>2016-11-01</c:v>
                </c:pt>
                <c:pt idx="11">
                  <c:v>2016-12-01</c:v>
                </c:pt>
                <c:pt idx="12">
                  <c:v>2017-01-01</c:v>
                </c:pt>
                <c:pt idx="13">
                  <c:v>2017-02-01</c:v>
                </c:pt>
                <c:pt idx="14">
                  <c:v>2017-03-01</c:v>
                </c:pt>
                <c:pt idx="15">
                  <c:v>2017-04-01</c:v>
                </c:pt>
                <c:pt idx="16">
                  <c:v>2017-05-01</c:v>
                </c:pt>
                <c:pt idx="17">
                  <c:v>2017-06-01</c:v>
                </c:pt>
                <c:pt idx="18">
                  <c:v>2017-07-01</c:v>
                </c:pt>
                <c:pt idx="19">
                  <c:v>2017-08-01</c:v>
                </c:pt>
                <c:pt idx="20">
                  <c:v>2017-09-01</c:v>
                </c:pt>
                <c:pt idx="21">
                  <c:v>2017-10-01</c:v>
                </c:pt>
                <c:pt idx="22">
                  <c:v>2017-11-01</c:v>
                </c:pt>
                <c:pt idx="23">
                  <c:v>2017-12-01</c:v>
                </c:pt>
                <c:pt idx="24">
                  <c:v>2018-01-01</c:v>
                </c:pt>
                <c:pt idx="25">
                  <c:v>2018-02-01</c:v>
                </c:pt>
                <c:pt idx="26">
                  <c:v>2018-03-01</c:v>
                </c:pt>
                <c:pt idx="27">
                  <c:v>2018-04-01</c:v>
                </c:pt>
                <c:pt idx="28">
                  <c:v>2018-05-01</c:v>
                </c:pt>
                <c:pt idx="29">
                  <c:v>2018-06-01</c:v>
                </c:pt>
                <c:pt idx="30">
                  <c:v>2018-07-01</c:v>
                </c:pt>
                <c:pt idx="31">
                  <c:v>2018-08-01</c:v>
                </c:pt>
                <c:pt idx="32">
                  <c:v>2018-09-01</c:v>
                </c:pt>
                <c:pt idx="33">
                  <c:v>2018-10-01</c:v>
                </c:pt>
                <c:pt idx="34">
                  <c:v>2018-11-01</c:v>
                </c:pt>
                <c:pt idx="35">
                  <c:v>2018-12-01</c:v>
                </c:pt>
                <c:pt idx="36">
                  <c:v>2019-01-01</c:v>
                </c:pt>
                <c:pt idx="37">
                  <c:v>2019-02-01</c:v>
                </c:pt>
                <c:pt idx="38">
                  <c:v>2019-03-01</c:v>
                </c:pt>
                <c:pt idx="39">
                  <c:v>2019-04-01</c:v>
                </c:pt>
                <c:pt idx="40">
                  <c:v>2019-05-01</c:v>
                </c:pt>
                <c:pt idx="41">
                  <c:v>2019-06-01</c:v>
                </c:pt>
                <c:pt idx="42">
                  <c:v>2019-07-01</c:v>
                </c:pt>
                <c:pt idx="43">
                  <c:v>2019-08-01</c:v>
                </c:pt>
                <c:pt idx="44">
                  <c:v>2019-09-01</c:v>
                </c:pt>
                <c:pt idx="45">
                  <c:v>2019-10-01</c:v>
                </c:pt>
                <c:pt idx="46">
                  <c:v>2019-11-01</c:v>
                </c:pt>
                <c:pt idx="47">
                  <c:v>2019-12-01</c:v>
                </c:pt>
                <c:pt idx="48">
                  <c:v>2020-01-01</c:v>
                </c:pt>
                <c:pt idx="49">
                  <c:v>2020-02-01</c:v>
                </c:pt>
                <c:pt idx="50">
                  <c:v>2020-03-01</c:v>
                </c:pt>
                <c:pt idx="51">
                  <c:v>2020-04-01</c:v>
                </c:pt>
                <c:pt idx="52">
                  <c:v>2020-05-01</c:v>
                </c:pt>
                <c:pt idx="53">
                  <c:v>2020-06-01</c:v>
                </c:pt>
                <c:pt idx="54">
                  <c:v>2020-07-01</c:v>
                </c:pt>
                <c:pt idx="55">
                  <c:v>2020-08-01</c:v>
                </c:pt>
                <c:pt idx="56">
                  <c:v>2020-09-01</c:v>
                </c:pt>
                <c:pt idx="57">
                  <c:v>2020-10-01</c:v>
                </c:pt>
                <c:pt idx="58">
                  <c:v>2020-11-01</c:v>
                </c:pt>
                <c:pt idx="59">
                  <c:v>2020-12-01</c:v>
                </c:pt>
                <c:pt idx="60">
                  <c:v>2021-01-01</c:v>
                </c:pt>
                <c:pt idx="61">
                  <c:v>2021-02-01</c:v>
                </c:pt>
                <c:pt idx="62">
                  <c:v>2021-03-01</c:v>
                </c:pt>
                <c:pt idx="63">
                  <c:v>2021-04-01</c:v>
                </c:pt>
                <c:pt idx="64">
                  <c:v>2021-05-01</c:v>
                </c:pt>
                <c:pt idx="65">
                  <c:v>2021-06-01</c:v>
                </c:pt>
                <c:pt idx="66">
                  <c:v>2021-07-01</c:v>
                </c:pt>
                <c:pt idx="67">
                  <c:v>2021-08-01</c:v>
                </c:pt>
                <c:pt idx="68">
                  <c:v>2021-09-01</c:v>
                </c:pt>
                <c:pt idx="69">
                  <c:v>2021-10-01</c:v>
                </c:pt>
                <c:pt idx="70">
                  <c:v>2021-11-01</c:v>
                </c:pt>
                <c:pt idx="71">
                  <c:v>2021-12-01</c:v>
                </c:pt>
              </c:strCache>
            </c:strRef>
          </c:cat>
          <c:val>
            <c:numRef>
              <c:f>'recovey rate (only full data)'!$P$217:$P$300</c:f>
              <c:numCache>
                <c:formatCode>General</c:formatCode>
                <c:ptCount val="72"/>
                <c:pt idx="5">
                  <c:v>0.31428875886640689</c:v>
                </c:pt>
                <c:pt idx="6">
                  <c:v>0.31461422380114706</c:v>
                </c:pt>
                <c:pt idx="7">
                  <c:v>0.32550672360009486</c:v>
                </c:pt>
                <c:pt idx="8">
                  <c:v>0.31739433881613294</c:v>
                </c:pt>
                <c:pt idx="9">
                  <c:v>0.30745528938429079</c:v>
                </c:pt>
                <c:pt idx="10">
                  <c:v>0.31833683458167666</c:v>
                </c:pt>
                <c:pt idx="11">
                  <c:v>0.32753827637606631</c:v>
                </c:pt>
                <c:pt idx="12">
                  <c:v>0.32163663204602905</c:v>
                </c:pt>
                <c:pt idx="13">
                  <c:v>0.31980532700129122</c:v>
                </c:pt>
                <c:pt idx="14">
                  <c:v>0.32280532633841524</c:v>
                </c:pt>
                <c:pt idx="15">
                  <c:v>0.3252882485999658</c:v>
                </c:pt>
                <c:pt idx="16">
                  <c:v>0.33166399695943544</c:v>
                </c:pt>
                <c:pt idx="17">
                  <c:v>0.33171891951530125</c:v>
                </c:pt>
                <c:pt idx="18">
                  <c:v>0.32481805416053117</c:v>
                </c:pt>
                <c:pt idx="19">
                  <c:v>0.31587398021239055</c:v>
                </c:pt>
                <c:pt idx="20">
                  <c:v>0.31519427553383528</c:v>
                </c:pt>
                <c:pt idx="21">
                  <c:v>0.32056776039874724</c:v>
                </c:pt>
                <c:pt idx="22">
                  <c:v>0.31806763104826702</c:v>
                </c:pt>
                <c:pt idx="23">
                  <c:v>0.31709645017647614</c:v>
                </c:pt>
                <c:pt idx="24">
                  <c:v>0.31970055473916936</c:v>
                </c:pt>
                <c:pt idx="25">
                  <c:v>0.31840683778150736</c:v>
                </c:pt>
                <c:pt idx="26">
                  <c:v>0.32894021786660571</c:v>
                </c:pt>
                <c:pt idx="27">
                  <c:v>0.32793179588371663</c:v>
                </c:pt>
                <c:pt idx="28">
                  <c:v>0.32820866983104319</c:v>
                </c:pt>
                <c:pt idx="29">
                  <c:v>0.3255545133676499</c:v>
                </c:pt>
                <c:pt idx="30">
                  <c:v>0.32409399362495672</c:v>
                </c:pt>
                <c:pt idx="31">
                  <c:v>0.33078997119638892</c:v>
                </c:pt>
                <c:pt idx="32">
                  <c:v>0.3070141922698652</c:v>
                </c:pt>
                <c:pt idx="33">
                  <c:v>0.30022235295894667</c:v>
                </c:pt>
                <c:pt idx="34">
                  <c:v>0.29485655859179982</c:v>
                </c:pt>
                <c:pt idx="35">
                  <c:v>0.29857036035871448</c:v>
                </c:pt>
                <c:pt idx="36">
                  <c:v>0.29979498759003054</c:v>
                </c:pt>
                <c:pt idx="37">
                  <c:v>0.28454120273361538</c:v>
                </c:pt>
                <c:pt idx="38">
                  <c:v>0.27980724618349911</c:v>
                </c:pt>
                <c:pt idx="39">
                  <c:v>0.27350425887872926</c:v>
                </c:pt>
                <c:pt idx="40">
                  <c:v>0.27574986959498665</c:v>
                </c:pt>
                <c:pt idx="41">
                  <c:v>0.27213933618285918</c:v>
                </c:pt>
                <c:pt idx="42">
                  <c:v>0.27450520257139022</c:v>
                </c:pt>
                <c:pt idx="43">
                  <c:v>0.27685811666991267</c:v>
                </c:pt>
                <c:pt idx="44">
                  <c:v>0.28285851876737439</c:v>
                </c:pt>
                <c:pt idx="45">
                  <c:v>0.27540961994596097</c:v>
                </c:pt>
                <c:pt idx="46">
                  <c:v>0.26547538783438157</c:v>
                </c:pt>
                <c:pt idx="47">
                  <c:v>0.25340180838270682</c:v>
                </c:pt>
                <c:pt idx="48">
                  <c:v>0.24246969368240645</c:v>
                </c:pt>
                <c:pt idx="49">
                  <c:v>0.24371025298138926</c:v>
                </c:pt>
                <c:pt idx="50">
                  <c:v>0.24860741706471043</c:v>
                </c:pt>
                <c:pt idx="51">
                  <c:v>0.25249455682419863</c:v>
                </c:pt>
                <c:pt idx="52">
                  <c:v>0.25703809882237993</c:v>
                </c:pt>
                <c:pt idx="53">
                  <c:v>0.26212749033573673</c:v>
                </c:pt>
                <c:pt idx="54">
                  <c:v>0.26386850318215255</c:v>
                </c:pt>
                <c:pt idx="55">
                  <c:v>0.26298521763215382</c:v>
                </c:pt>
                <c:pt idx="56">
                  <c:v>0.25173907564160131</c:v>
                </c:pt>
                <c:pt idx="57">
                  <c:v>0.26148966952437008</c:v>
                </c:pt>
                <c:pt idx="58">
                  <c:v>0.25369808948592726</c:v>
                </c:pt>
                <c:pt idx="59">
                  <c:v>0.25520336431524898</c:v>
                </c:pt>
                <c:pt idx="60">
                  <c:v>0.26357827932969119</c:v>
                </c:pt>
                <c:pt idx="61">
                  <c:v>0.26824819863065635</c:v>
                </c:pt>
                <c:pt idx="62">
                  <c:v>0.27342678786865421</c:v>
                </c:pt>
                <c:pt idx="63">
                  <c:v>0.26352369961313332</c:v>
                </c:pt>
                <c:pt idx="64">
                  <c:v>0.25783143278563886</c:v>
                </c:pt>
                <c:pt idx="65">
                  <c:v>0.24802858931509628</c:v>
                </c:pt>
                <c:pt idx="66">
                  <c:v>0.24312295033885131</c:v>
                </c:pt>
                <c:pt idx="67">
                  <c:v>0.24981514549667092</c:v>
                </c:pt>
                <c:pt idx="68">
                  <c:v>0.25154813844390206</c:v>
                </c:pt>
                <c:pt idx="69">
                  <c:v>0.2456250429416397</c:v>
                </c:pt>
                <c:pt idx="70">
                  <c:v>0.24440816024545875</c:v>
                </c:pt>
                <c:pt idx="71">
                  <c:v>0.24158120012224996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9ABF-4F32-AB3F-DBC2E76DC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9924760"/>
        <c:axId val="759925744"/>
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      <c:ext uri="{02D57815-91ED-43cb-92C2-25804820EDAC}">
                        <c15:formulaRef>
                          <c15:sqref>'recovey rate (only full data)'!$N$34</c15:sqref>
                        </c15:formulaRef>
                      </c:ext>
                    </c:extLst>
                    <c:strCache>
                      <c:ptCount val="1"/>
                      <c:pt idx="0">
                        <c:v>Number of cases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      <c:ext uri="{02D57815-91ED-43cb-92C2-25804820EDAC}">
                        <c15:formulaRef>
                          <c15:sqref>'recovey rate (only full data)'!$L$217:$L$300</c15:sqref>
                        </c15:formulaRef>
                      </c:ext>
                    </c:extLst>
                    <c:strCache>
                      <c:ptCount val="72"/>
                      <c:pt idx="0">
                        <c:v>2016-01-01</c:v>
                      </c:pt>
                      <c:pt idx="1">
                        <c:v>2016-02-01</c:v>
                      </c:pt>
                      <c:pt idx="2">
                        <c:v>2016-03-01</c:v>
                      </c:pt>
                      <c:pt idx="3">
                        <c:v>2016-04-01</c:v>
                      </c:pt>
                      <c:pt idx="4">
                        <c:v>2016-05-01</c:v>
                      </c:pt>
                      <c:pt idx="5">
                        <c:v>2016-06-01</c:v>
                      </c:pt>
                      <c:pt idx="6">
                        <c:v>2016-07-01</c:v>
                      </c:pt>
                      <c:pt idx="7">
                        <c:v>2016-08-01</c:v>
                      </c:pt>
                      <c:pt idx="8">
                        <c:v>2016-09-01</c:v>
                      </c:pt>
                      <c:pt idx="9">
                        <c:v>2016-10-01</c:v>
                      </c:pt>
                      <c:pt idx="10">
                        <c:v>2016-11-01</c:v>
                      </c:pt>
                      <c:pt idx="11">
                        <c:v>2016-12-01</c:v>
                      </c:pt>
                      <c:pt idx="12">
                        <c:v>2017-01-01</c:v>
                      </c:pt>
                      <c:pt idx="13">
                        <c:v>2017-02-01</c:v>
                      </c:pt>
                      <c:pt idx="14">
                        <c:v>2017-03-01</c:v>
                      </c:pt>
                      <c:pt idx="15">
                        <c:v>2017-04-01</c:v>
                      </c:pt>
                      <c:pt idx="16">
                        <c:v>2017-05-01</c:v>
                      </c:pt>
                      <c:pt idx="17">
                        <c:v>2017-06-01</c:v>
                      </c:pt>
                      <c:pt idx="18">
                        <c:v>2017-07-01</c:v>
                      </c:pt>
                      <c:pt idx="19">
                        <c:v>2017-08-01</c:v>
                      </c:pt>
                      <c:pt idx="20">
                        <c:v>2017-09-01</c:v>
                      </c:pt>
                      <c:pt idx="21">
                        <c:v>2017-10-01</c:v>
                      </c:pt>
                      <c:pt idx="22">
                        <c:v>2017-11-01</c:v>
                      </c:pt>
                      <c:pt idx="23">
                        <c:v>2017-12-01</c:v>
                      </c:pt>
                      <c:pt idx="24">
                        <c:v>2018-01-01</c:v>
                      </c:pt>
                      <c:pt idx="25">
                        <c:v>2018-02-01</c:v>
                      </c:pt>
                      <c:pt idx="26">
                        <c:v>2018-03-01</c:v>
                      </c:pt>
                      <c:pt idx="27">
                        <c:v>2018-04-01</c:v>
                      </c:pt>
                      <c:pt idx="28">
                        <c:v>2018-05-01</c:v>
                      </c:pt>
                      <c:pt idx="29">
                        <c:v>2018-06-01</c:v>
                      </c:pt>
                      <c:pt idx="30">
                        <c:v>2018-07-01</c:v>
                      </c:pt>
                      <c:pt idx="31">
                        <c:v>2018-08-01</c:v>
                      </c:pt>
                      <c:pt idx="32">
                        <c:v>2018-09-01</c:v>
                      </c:pt>
                      <c:pt idx="33">
                        <c:v>2018-10-01</c:v>
                      </c:pt>
                      <c:pt idx="34">
                        <c:v>2018-11-01</c:v>
                      </c:pt>
                      <c:pt idx="35">
                        <c:v>2018-12-01</c:v>
                      </c:pt>
                      <c:pt idx="36">
                        <c:v>2019-01-01</c:v>
                      </c:pt>
                      <c:pt idx="37">
                        <c:v>2019-02-01</c:v>
                      </c:pt>
                      <c:pt idx="38">
                        <c:v>2019-03-01</c:v>
                      </c:pt>
                      <c:pt idx="39">
                        <c:v>2019-04-01</c:v>
                      </c:pt>
                      <c:pt idx="40">
                        <c:v>2019-05-01</c:v>
                      </c:pt>
                      <c:pt idx="41">
                        <c:v>2019-06-01</c:v>
                      </c:pt>
                      <c:pt idx="42">
                        <c:v>2019-07-01</c:v>
                      </c:pt>
                      <c:pt idx="43">
                        <c:v>2019-08-01</c:v>
                      </c:pt>
                      <c:pt idx="44">
                        <c:v>2019-09-01</c:v>
                      </c:pt>
                      <c:pt idx="45">
                        <c:v>2019-10-01</c:v>
                      </c:pt>
                      <c:pt idx="46">
                        <c:v>2019-11-01</c:v>
                      </c:pt>
                      <c:pt idx="47">
                        <c:v>2019-12-01</c:v>
                      </c:pt>
                      <c:pt idx="48">
                        <c:v>2020-01-01</c:v>
                      </c:pt>
                      <c:pt idx="49">
                        <c:v>2020-02-01</c:v>
                      </c:pt>
                      <c:pt idx="50">
                        <c:v>2020-03-01</c:v>
                      </c:pt>
                      <c:pt idx="51">
                        <c:v>2020-04-01</c:v>
                      </c:pt>
                      <c:pt idx="52">
                        <c:v>2020-05-01</c:v>
                      </c:pt>
                      <c:pt idx="53">
                        <c:v>2020-06-01</c:v>
                      </c:pt>
                      <c:pt idx="54">
                        <c:v>2020-07-01</c:v>
                      </c:pt>
                      <c:pt idx="55">
                        <c:v>2020-08-01</c:v>
                      </c:pt>
                      <c:pt idx="56">
                        <c:v>2020-09-01</c:v>
                      </c:pt>
                      <c:pt idx="57">
                        <c:v>2020-10-01</c:v>
                      </c:pt>
                      <c:pt idx="58">
                        <c:v>2020-11-01</c:v>
                      </c:pt>
                      <c:pt idx="59">
                        <c:v>2020-12-01</c:v>
                      </c:pt>
                      <c:pt idx="60">
                        <c:v>2021-01-01</c:v>
                      </c:pt>
                      <c:pt idx="61">
                        <c:v>2021-02-01</c:v>
                      </c:pt>
                      <c:pt idx="62">
                        <c:v>2021-03-01</c:v>
                      </c:pt>
                      <c:pt idx="63">
                        <c:v>2021-04-01</c:v>
                      </c:pt>
                      <c:pt idx="64">
                        <c:v>2021-05-01</c:v>
                      </c:pt>
                      <c:pt idx="65">
                        <c:v>2021-06-01</c:v>
                      </c:pt>
                      <c:pt idx="66">
                        <c:v>2021-07-01</c:v>
                      </c:pt>
                      <c:pt idx="67">
                        <c:v>2021-08-01</c:v>
                      </c:pt>
                      <c:pt idx="68">
                        <c:v>2021-09-01</c:v>
                      </c:pt>
                      <c:pt idx="69">
                        <c:v>2021-10-01</c:v>
                      </c:pt>
                      <c:pt idx="70">
                        <c:v>2021-11-01</c:v>
                      </c:pt>
                      <c:pt idx="71">
                        <c:v>2021-12-01</c:v>
                      </c:pt>
                    </c:strCache>
                  </c:strRef>
                </c:cat>
                <c:val>
                  <c:numRef>
      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      <c:ext uri="{02D57815-91ED-43cb-92C2-25804820EDAC}">
                        <c15:formulaRef>
                          <c15:sqref>'recovey rate (only full data)'!$N$217:$N$300</c15:sqref>
                        </c15:formulaRef>
                      </c:ext>
                    </c:extLst>
                    <c:numCache>
                      <c:formatCode>General</c:formatCode>
                      <c:ptCount val="72"/>
                      <c:pt idx="0">
                        <c:v>36</c:v>
                      </c:pt>
                      <c:pt idx="1">
                        <c:v>56</c:v>
                      </c:pt>
                      <c:pt idx="2">
                        <c:v>48</c:v>
                      </c:pt>
                      <c:pt idx="3">
                        <c:v>34</c:v>
                      </c:pt>
                      <c:pt idx="4">
                        <c:v>41</c:v>
                      </c:pt>
                      <c:pt idx="5">
                        <c:v>48</c:v>
                      </c:pt>
                      <c:pt idx="6">
                        <c:v>63</c:v>
                      </c:pt>
                      <c:pt idx="7">
                        <c:v>57</c:v>
                      </c:pt>
                      <c:pt idx="8">
                        <c:v>62</c:v>
                      </c:pt>
                      <c:pt idx="9">
                        <c:v>32</c:v>
                      </c:pt>
                      <c:pt idx="10">
                        <c:v>79</c:v>
                      </c:pt>
                      <c:pt idx="11">
                        <c:v>89</c:v>
                      </c:pt>
                      <c:pt idx="12">
                        <c:v>71</c:v>
                      </c:pt>
                      <c:pt idx="13">
                        <c:v>72</c:v>
                      </c:pt>
                      <c:pt idx="14">
                        <c:v>75</c:v>
                      </c:pt>
                      <c:pt idx="15">
                        <c:v>45</c:v>
                      </c:pt>
                      <c:pt idx="16">
                        <c:v>64</c:v>
                      </c:pt>
                      <c:pt idx="17">
                        <c:v>77</c:v>
                      </c:pt>
                      <c:pt idx="18">
                        <c:v>80</c:v>
                      </c:pt>
                      <c:pt idx="19">
                        <c:v>71</c:v>
                      </c:pt>
                      <c:pt idx="20">
                        <c:v>57</c:v>
                      </c:pt>
                      <c:pt idx="21">
                        <c:v>80</c:v>
                      </c:pt>
                      <c:pt idx="22">
                        <c:v>106</c:v>
                      </c:pt>
                      <c:pt idx="23">
                        <c:v>101</c:v>
                      </c:pt>
                      <c:pt idx="24">
                        <c:v>102</c:v>
                      </c:pt>
                      <c:pt idx="25">
                        <c:v>68</c:v>
                      </c:pt>
                      <c:pt idx="26">
                        <c:v>80</c:v>
                      </c:pt>
                      <c:pt idx="27">
                        <c:v>57</c:v>
                      </c:pt>
                      <c:pt idx="28">
                        <c:v>63</c:v>
                      </c:pt>
                      <c:pt idx="29">
                        <c:v>82</c:v>
                      </c:pt>
                      <c:pt idx="30">
                        <c:v>94</c:v>
                      </c:pt>
                      <c:pt idx="31">
                        <c:v>52</c:v>
                      </c:pt>
                      <c:pt idx="32">
                        <c:v>40</c:v>
                      </c:pt>
                      <c:pt idx="33">
                        <c:v>57</c:v>
                      </c:pt>
                      <c:pt idx="34">
                        <c:v>83</c:v>
                      </c:pt>
                      <c:pt idx="35">
                        <c:v>74</c:v>
                      </c:pt>
                      <c:pt idx="36">
                        <c:v>80</c:v>
                      </c:pt>
                      <c:pt idx="37">
                        <c:v>78</c:v>
                      </c:pt>
                      <c:pt idx="38">
                        <c:v>53</c:v>
                      </c:pt>
                      <c:pt idx="39">
                        <c:v>47</c:v>
                      </c:pt>
                      <c:pt idx="40">
                        <c:v>64</c:v>
                      </c:pt>
                      <c:pt idx="41">
                        <c:v>51</c:v>
                      </c:pt>
                      <c:pt idx="42">
                        <c:v>56</c:v>
                      </c:pt>
                      <c:pt idx="43">
                        <c:v>46</c:v>
                      </c:pt>
                      <c:pt idx="44">
                        <c:v>65</c:v>
                      </c:pt>
                      <c:pt idx="45">
                        <c:v>74</c:v>
                      </c:pt>
                      <c:pt idx="46">
                        <c:v>87</c:v>
                      </c:pt>
                      <c:pt idx="47">
                        <c:v>131</c:v>
                      </c:pt>
                      <c:pt idx="48">
                        <c:v>117</c:v>
                      </c:pt>
                      <c:pt idx="49">
                        <c:v>103</c:v>
                      </c:pt>
                      <c:pt idx="50">
                        <c:v>102</c:v>
                      </c:pt>
                      <c:pt idx="51">
                        <c:v>38</c:v>
                      </c:pt>
                      <c:pt idx="52">
                        <c:v>65</c:v>
                      </c:pt>
                      <c:pt idx="53">
                        <c:v>98</c:v>
                      </c:pt>
                      <c:pt idx="54">
                        <c:v>85</c:v>
                      </c:pt>
                      <c:pt idx="55">
                        <c:v>80</c:v>
                      </c:pt>
                      <c:pt idx="56">
                        <c:v>64</c:v>
                      </c:pt>
                      <c:pt idx="57">
                        <c:v>45</c:v>
                      </c:pt>
                      <c:pt idx="58">
                        <c:v>56</c:v>
                      </c:pt>
                      <c:pt idx="59">
                        <c:v>69</c:v>
                      </c:pt>
                      <c:pt idx="60">
                        <c:v>57</c:v>
                      </c:pt>
                      <c:pt idx="61">
                        <c:v>44</c:v>
                      </c:pt>
                      <c:pt idx="62">
                        <c:v>31</c:v>
                      </c:pt>
                      <c:pt idx="63">
                        <c:v>25</c:v>
                      </c:pt>
                      <c:pt idx="64">
                        <c:v>29</c:v>
                      </c:pt>
                      <c:pt idx="65">
                        <c:v>27</c:v>
                      </c:pt>
                      <c:pt idx="66">
                        <c:v>19</c:v>
                      </c:pt>
                      <c:pt idx="67">
                        <c:v>29</c:v>
                      </c:pt>
                      <c:pt idx="68">
                        <c:v>17</c:v>
                      </c:pt>
                      <c:pt idx="69">
                        <c:v>22</c:v>
                      </c:pt>
                      <c:pt idx="70">
                        <c:v>26</c:v>
                      </c:pt>
                      <c:pt idx="71">
                        <c:v>19</c:v>
                      </c:pt>
                    </c:numCache>
                  </c:numRef>
                </c:val>
                <c:smooth val="0"/>
  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  <c:ext xmlns:c16="http://schemas.microsoft.com/office/drawing/2014/chart" uri="{C3380CC4-5D6E-409C-BE32-E72D297353CC}">
                    <c16:uniqueId val="{00000002-9ABF-4F32-AB3F-DBC2E76DC81D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'recovey rate (only full data)'!$O$34</c15:sqref>
                        </c15:formulaRef>
                      </c:ext>
                    </c:extLst>
                    <c:strCache>
                      <c:ptCount val="1"/>
                      <c:pt idx="0">
                        <c:v>ממוצע נע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'recovey rate (only full data)'!$L$217:$L$300</c15:sqref>
                        </c15:formulaRef>
                      </c:ext>
                    </c:extLst>
                    <c:strCache>
                      <c:ptCount val="72"/>
                      <c:pt idx="0">
                        <c:v>2016-01-01</c:v>
                      </c:pt>
                      <c:pt idx="1">
                        <c:v>2016-02-01</c:v>
                      </c:pt>
                      <c:pt idx="2">
                        <c:v>2016-03-01</c:v>
                      </c:pt>
                      <c:pt idx="3">
                        <c:v>2016-04-01</c:v>
                      </c:pt>
                      <c:pt idx="4">
                        <c:v>2016-05-01</c:v>
                      </c:pt>
                      <c:pt idx="5">
                        <c:v>2016-06-01</c:v>
                      </c:pt>
                      <c:pt idx="6">
                        <c:v>2016-07-01</c:v>
                      </c:pt>
                      <c:pt idx="7">
                        <c:v>2016-08-01</c:v>
                      </c:pt>
                      <c:pt idx="8">
                        <c:v>2016-09-01</c:v>
                      </c:pt>
                      <c:pt idx="9">
                        <c:v>2016-10-01</c:v>
                      </c:pt>
                      <c:pt idx="10">
                        <c:v>2016-11-01</c:v>
                      </c:pt>
                      <c:pt idx="11">
                        <c:v>2016-12-01</c:v>
                      </c:pt>
                      <c:pt idx="12">
                        <c:v>2017-01-01</c:v>
                      </c:pt>
                      <c:pt idx="13">
                        <c:v>2017-02-01</c:v>
                      </c:pt>
                      <c:pt idx="14">
                        <c:v>2017-03-01</c:v>
                      </c:pt>
                      <c:pt idx="15">
                        <c:v>2017-04-01</c:v>
                      </c:pt>
                      <c:pt idx="16">
                        <c:v>2017-05-01</c:v>
                      </c:pt>
                      <c:pt idx="17">
                        <c:v>2017-06-01</c:v>
                      </c:pt>
                      <c:pt idx="18">
                        <c:v>2017-07-01</c:v>
                      </c:pt>
                      <c:pt idx="19">
                        <c:v>2017-08-01</c:v>
                      </c:pt>
                      <c:pt idx="20">
                        <c:v>2017-09-01</c:v>
                      </c:pt>
                      <c:pt idx="21">
                        <c:v>2017-10-01</c:v>
                      </c:pt>
                      <c:pt idx="22">
                        <c:v>2017-11-01</c:v>
                      </c:pt>
                      <c:pt idx="23">
                        <c:v>2017-12-01</c:v>
                      </c:pt>
                      <c:pt idx="24">
                        <c:v>2018-01-01</c:v>
                      </c:pt>
                      <c:pt idx="25">
                        <c:v>2018-02-01</c:v>
                      </c:pt>
                      <c:pt idx="26">
                        <c:v>2018-03-01</c:v>
                      </c:pt>
                      <c:pt idx="27">
                        <c:v>2018-04-01</c:v>
                      </c:pt>
                      <c:pt idx="28">
                        <c:v>2018-05-01</c:v>
                      </c:pt>
                      <c:pt idx="29">
                        <c:v>2018-06-01</c:v>
                      </c:pt>
                      <c:pt idx="30">
                        <c:v>2018-07-01</c:v>
                      </c:pt>
                      <c:pt idx="31">
                        <c:v>2018-08-01</c:v>
                      </c:pt>
                      <c:pt idx="32">
                        <c:v>2018-09-01</c:v>
                      </c:pt>
                      <c:pt idx="33">
                        <c:v>2018-10-01</c:v>
                      </c:pt>
                      <c:pt idx="34">
                        <c:v>2018-11-01</c:v>
                      </c:pt>
                      <c:pt idx="35">
                        <c:v>2018-12-01</c:v>
                      </c:pt>
                      <c:pt idx="36">
                        <c:v>2019-01-01</c:v>
                      </c:pt>
                      <c:pt idx="37">
                        <c:v>2019-02-01</c:v>
                      </c:pt>
                      <c:pt idx="38">
                        <c:v>2019-03-01</c:v>
                      </c:pt>
                      <c:pt idx="39">
                        <c:v>2019-04-01</c:v>
                      </c:pt>
                      <c:pt idx="40">
                        <c:v>2019-05-01</c:v>
                      </c:pt>
                      <c:pt idx="41">
                        <c:v>2019-06-01</c:v>
                      </c:pt>
                      <c:pt idx="42">
                        <c:v>2019-07-01</c:v>
                      </c:pt>
                      <c:pt idx="43">
                        <c:v>2019-08-01</c:v>
                      </c:pt>
                      <c:pt idx="44">
                        <c:v>2019-09-01</c:v>
                      </c:pt>
                      <c:pt idx="45">
                        <c:v>2019-10-01</c:v>
                      </c:pt>
                      <c:pt idx="46">
                        <c:v>2019-11-01</c:v>
                      </c:pt>
                      <c:pt idx="47">
                        <c:v>2019-12-01</c:v>
                      </c:pt>
                      <c:pt idx="48">
                        <c:v>2020-01-01</c:v>
                      </c:pt>
                      <c:pt idx="49">
                        <c:v>2020-02-01</c:v>
                      </c:pt>
                      <c:pt idx="50">
                        <c:v>2020-03-01</c:v>
                      </c:pt>
                      <c:pt idx="51">
                        <c:v>2020-04-01</c:v>
                      </c:pt>
                      <c:pt idx="52">
                        <c:v>2020-05-01</c:v>
                      </c:pt>
                      <c:pt idx="53">
                        <c:v>2020-06-01</c:v>
                      </c:pt>
                      <c:pt idx="54">
                        <c:v>2020-07-01</c:v>
                      </c:pt>
                      <c:pt idx="55">
                        <c:v>2020-08-01</c:v>
                      </c:pt>
                      <c:pt idx="56">
                        <c:v>2020-09-01</c:v>
                      </c:pt>
                      <c:pt idx="57">
                        <c:v>2020-10-01</c:v>
                      </c:pt>
                      <c:pt idx="58">
                        <c:v>2020-11-01</c:v>
                      </c:pt>
                      <c:pt idx="59">
                        <c:v>2020-12-01</c:v>
                      </c:pt>
                      <c:pt idx="60">
                        <c:v>2021-01-01</c:v>
                      </c:pt>
                      <c:pt idx="61">
                        <c:v>2021-02-01</c:v>
                      </c:pt>
                      <c:pt idx="62">
                        <c:v>2021-03-01</c:v>
                      </c:pt>
                      <c:pt idx="63">
                        <c:v>2021-04-01</c:v>
                      </c:pt>
                      <c:pt idx="64">
                        <c:v>2021-05-01</c:v>
                      </c:pt>
                      <c:pt idx="65">
                        <c:v>2021-06-01</c:v>
                      </c:pt>
                      <c:pt idx="66">
                        <c:v>2021-07-01</c:v>
                      </c:pt>
                      <c:pt idx="67">
                        <c:v>2021-08-01</c:v>
                      </c:pt>
                      <c:pt idx="68">
                        <c:v>2021-09-01</c:v>
                      </c:pt>
                      <c:pt idx="69">
                        <c:v>2021-10-01</c:v>
                      </c:pt>
                      <c:pt idx="70">
                        <c:v>2021-11-01</c:v>
                      </c:pt>
                      <c:pt idx="71">
                        <c:v>2021-12-01</c:v>
                      </c:pt>
                    </c:strCache>
                  </c:strRef>
                </c:cat>
                <c:val>
                  <c:numRef>
      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'recovey rate (only full data)'!$O$217:$O$300</c15:sqref>
                        </c15:formulaRef>
                      </c:ext>
                    </c:extLst>
                    <c:numCache>
                      <c:formatCode>General</c:formatCode>
                      <c:ptCount val="72"/>
                      <c:pt idx="0">
                        <c:v>0.30965615212104092</c:v>
                      </c:pt>
                      <c:pt idx="1">
                        <c:v>0.30965615212104092</c:v>
                      </c:pt>
                      <c:pt idx="2">
                        <c:v>0.30965615212104092</c:v>
                      </c:pt>
                      <c:pt idx="3">
                        <c:v>0.30965615212104092</c:v>
                      </c:pt>
                      <c:pt idx="4">
                        <c:v>0.30965615212104092</c:v>
                      </c:pt>
                      <c:pt idx="5">
                        <c:v>0.30965615212104092</c:v>
                      </c:pt>
                      <c:pt idx="6">
                        <c:v>0.30965615212104092</c:v>
                      </c:pt>
                      <c:pt idx="7">
                        <c:v>0.30965615212104092</c:v>
                      </c:pt>
                      <c:pt idx="8">
                        <c:v>0.30965615212104092</c:v>
                      </c:pt>
                      <c:pt idx="9">
                        <c:v>0.30965615212104092</c:v>
                      </c:pt>
                      <c:pt idx="10">
                        <c:v>0.30965615212104092</c:v>
                      </c:pt>
                      <c:pt idx="11">
                        <c:v>0.30965615212104092</c:v>
                      </c:pt>
                      <c:pt idx="12">
                        <c:v>0.30965615212104092</c:v>
                      </c:pt>
                      <c:pt idx="13">
                        <c:v>0.30965615212104092</c:v>
                      </c:pt>
                      <c:pt idx="14">
                        <c:v>0.30965615212104092</c:v>
                      </c:pt>
                      <c:pt idx="15">
                        <c:v>0.30965615212104092</c:v>
                      </c:pt>
                      <c:pt idx="16">
                        <c:v>0.30965615212104092</c:v>
                      </c:pt>
                      <c:pt idx="17">
                        <c:v>0.30965615212104092</c:v>
                      </c:pt>
                      <c:pt idx="18">
                        <c:v>0.30965615212104092</c:v>
                      </c:pt>
                      <c:pt idx="19">
                        <c:v>0.30965615212104092</c:v>
                      </c:pt>
                      <c:pt idx="20">
                        <c:v>0.30965615212104092</c:v>
                      </c:pt>
                      <c:pt idx="21">
                        <c:v>0.30965615212104092</c:v>
                      </c:pt>
                      <c:pt idx="22">
                        <c:v>0.30965615212104092</c:v>
                      </c:pt>
                      <c:pt idx="23">
                        <c:v>0.30965615212104092</c:v>
                      </c:pt>
                      <c:pt idx="24">
                        <c:v>0.30965615212104092</c:v>
                      </c:pt>
                      <c:pt idx="25">
                        <c:v>0.30965615212104092</c:v>
                      </c:pt>
                      <c:pt idx="26">
                        <c:v>0.30965615212104092</c:v>
                      </c:pt>
                      <c:pt idx="27">
                        <c:v>0.30965615212104092</c:v>
                      </c:pt>
                      <c:pt idx="28">
                        <c:v>0.30965615212104092</c:v>
                      </c:pt>
                      <c:pt idx="29">
                        <c:v>0.30965615212104092</c:v>
                      </c:pt>
                      <c:pt idx="30">
                        <c:v>0.30965615212104092</c:v>
                      </c:pt>
                      <c:pt idx="31">
                        <c:v>0.30965615212104092</c:v>
                      </c:pt>
                      <c:pt idx="32">
                        <c:v>0.30965615212104092</c:v>
                      </c:pt>
                      <c:pt idx="33">
                        <c:v>0.30965615212104092</c:v>
                      </c:pt>
                      <c:pt idx="34">
                        <c:v>0.30965615212104092</c:v>
                      </c:pt>
                      <c:pt idx="35">
                        <c:v>0.30965615212104092</c:v>
                      </c:pt>
                      <c:pt idx="36">
                        <c:v>0.30965615212104092</c:v>
                      </c:pt>
                      <c:pt idx="37">
                        <c:v>0.30965615212104092</c:v>
                      </c:pt>
                      <c:pt idx="38">
                        <c:v>0.30965615212104092</c:v>
                      </c:pt>
                      <c:pt idx="39">
                        <c:v>0.30965615212104092</c:v>
                      </c:pt>
                      <c:pt idx="40">
                        <c:v>0.30965615212104092</c:v>
                      </c:pt>
                      <c:pt idx="41">
                        <c:v>0.30965615212104092</c:v>
                      </c:pt>
                      <c:pt idx="42">
                        <c:v>0.30965615212104092</c:v>
                      </c:pt>
                      <c:pt idx="43">
                        <c:v>0.30965615212104092</c:v>
                      </c:pt>
                      <c:pt idx="44">
                        <c:v>0.30965615212104092</c:v>
                      </c:pt>
                      <c:pt idx="45">
                        <c:v>0.24996176142371251</c:v>
                      </c:pt>
                      <c:pt idx="46">
                        <c:v>0.24996176142371251</c:v>
                      </c:pt>
                      <c:pt idx="47">
                        <c:v>0.24996176142371251</c:v>
                      </c:pt>
                      <c:pt idx="48">
                        <c:v>0.24996176142371251</c:v>
                      </c:pt>
                      <c:pt idx="49">
                        <c:v>0.24996176142371251</c:v>
                      </c:pt>
                      <c:pt idx="50">
                        <c:v>0.24996176142371251</c:v>
                      </c:pt>
                      <c:pt idx="51">
                        <c:v>0.24996176142371251</c:v>
                      </c:pt>
                      <c:pt idx="52">
                        <c:v>0.24996176142371251</c:v>
                      </c:pt>
                      <c:pt idx="53">
                        <c:v>0.24996176142371251</c:v>
                      </c:pt>
                      <c:pt idx="54">
                        <c:v>0.24996176142371251</c:v>
                      </c:pt>
                      <c:pt idx="55">
                        <c:v>0.24996176142371251</c:v>
                      </c:pt>
                      <c:pt idx="56">
                        <c:v>0.24996176142371251</c:v>
                      </c:pt>
                      <c:pt idx="57">
                        <c:v>0.24996176142371251</c:v>
                      </c:pt>
                      <c:pt idx="58">
                        <c:v>0.24996176142371251</c:v>
                      </c:pt>
                      <c:pt idx="59">
                        <c:v>0.24996176142371251</c:v>
                      </c:pt>
                      <c:pt idx="60">
                        <c:v>0.24996176142371251</c:v>
                      </c:pt>
                      <c:pt idx="61">
                        <c:v>0.24996176142371251</c:v>
                      </c:pt>
                      <c:pt idx="62">
                        <c:v>0.24996176142371251</c:v>
                      </c:pt>
                      <c:pt idx="63">
                        <c:v>0.24996176142371251</c:v>
                      </c:pt>
                      <c:pt idx="64">
                        <c:v>0.24996176142371251</c:v>
                      </c:pt>
                      <c:pt idx="65">
                        <c:v>0.24996176142371251</c:v>
                      </c:pt>
                      <c:pt idx="66">
                        <c:v>0.24996176142371251</c:v>
                      </c:pt>
                      <c:pt idx="67">
                        <c:v>0.24996176142371251</c:v>
                      </c:pt>
                      <c:pt idx="68">
                        <c:v>0.24996176142371251</c:v>
                      </c:pt>
                      <c:pt idx="69">
                        <c:v>0.24996176142371251</c:v>
                      </c:pt>
                      <c:pt idx="70">
                        <c:v>0.24996176142371251</c:v>
                      </c:pt>
                      <c:pt idx="71">
                        <c:v>0.24996176142371251</c:v>
                      </c:pt>
                    </c:numCache>
                  </c:numRef>
                </c:val>
                <c:smooth val="0"/>
  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5="http://schemas.microsoft.com/office/drawing/2012/chart">
                  <c:ext xmlns:c16="http://schemas.microsoft.com/office/drawing/2014/chart" uri="{C3380CC4-5D6E-409C-BE32-E72D297353CC}">
                    <c16:uniqueId val="{00000003-9ABF-4F32-AB3F-DBC2E76DC81D}"/>
                  </c:ext>
                </c:extLst>
              </c15:ser>
            </c15:filteredLineSeries>
          </c:ext>
        </c:extLst>
      </c:lineChart>
      <c:catAx>
        <c:axId val="759924760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759925744"/>
        <c:crosses val="autoZero"/>
        <c:auto val="0"/>
        <c:lblAlgn val="ctr"/>
        <c:lblOffset val="100"/>
        <c:noMultiLvlLbl val="0"/>
      </c:catAx>
      <c:valAx>
        <c:axId val="759925744"/>
        <c:scaling>
          <c:orientation val="minMax"/>
          <c:min val="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L"/>
          </a:p>
        </c:txPr>
        <c:crossAx val="759924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smtId="4294967295">
          <a:solidFill>
            <a:schemeClr val="tx1"/>
          </a:solidFill>
        </a:defRPr>
      </a:pPr>
      <a:endParaRPr lang="en-I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0.90867</cdr:x>
      <cdr:y>0.22751</cdr:y>
    </cdr:from>
    <cdr:to>
      <cdr:x>0.93166</cdr:x>
      <cdr:y>0.29499</cdr:y>
    </cdr:to>
    <cdr:cxnSp macro="">
      <cdr:nvCxnSpPr>
        <cdr:cNvPr id="3" name="מחבר חץ ישר 2">
          <a:extLst xmlns:a="http://schemas.openxmlformats.org/drawingml/2006/main">
            <a:ext uri="{FF2B5EF4-FFF2-40B4-BE49-F238E27FC236}">
              <a16:creationId xmlns:a16="http://schemas.microsoft.com/office/drawing/2014/main" id="{7C3E9361-B84F-4541-BC48-150112189056}"/>
            </a:ext>
          </a:extLst>
        </cdr:cNvPr>
        <cdr:cNvCxnSpPr/>
      </cdr:nvCxnSpPr>
      <cdr:spPr>
        <a:xfrm xmlns:a="http://schemas.openxmlformats.org/drawingml/2006/main" flipH="1">
          <a:off x="9982409" y="1000043"/>
          <a:ext cx="252562" cy="29661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0.38643</cdr:x>
      <cdr:y>0.13349</cdr:y>
    </cdr:from>
    <cdr:to>
      <cdr:x>0.38802</cdr:x>
      <cdr:y>0.7361</cdr:y>
    </cdr:to>
    <cdr:cxnSp macro="">
      <cdr:nvCxnSpPr>
        <cdr:cNvPr id="2" name="מחבר ישר 1">
          <a:extLst xmlns:a="http://schemas.openxmlformats.org/drawingml/2006/main">
            <a:ext uri="{FF2B5EF4-FFF2-40B4-BE49-F238E27FC236}">
              <a16:creationId xmlns:a16="http://schemas.microsoft.com/office/drawing/2014/main" id="{7F92C0B0-ED80-42BE-BABB-2D11FD098338}"/>
            </a:ext>
          </a:extLst>
        </cdr:cNvPr>
        <cdr:cNvCxnSpPr/>
      </cdr:nvCxnSpPr>
      <cdr:spPr>
        <a:xfrm xmlns:a="http://schemas.openxmlformats.org/drawingml/2006/main" flipH="1" flipV="1">
          <a:off x="4236012" y="646795"/>
          <a:ext cx="17430" cy="29198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0.69592</cdr:x>
      <cdr:y>0.12915</cdr:y>
    </cdr:from>
    <cdr:to>
      <cdr:x>0.69769</cdr:x>
      <cdr:y>0.73465</cdr:y>
    </cdr:to>
    <cdr:cxnSp macro="">
      <cdr:nvCxnSpPr>
        <cdr:cNvPr id="3" name="מחבר ישר 2">
          <a:extLst xmlns:a="http://schemas.openxmlformats.org/drawingml/2006/main">
            <a:ext uri="{FF2B5EF4-FFF2-40B4-BE49-F238E27FC236}">
              <a16:creationId xmlns:a16="http://schemas.microsoft.com/office/drawing/2014/main" id="{CD55E04A-084E-47F2-9D77-C70E2CFE98EB}"/>
            </a:ext>
          </a:extLst>
        </cdr:cNvPr>
        <cdr:cNvCxnSpPr/>
      </cdr:nvCxnSpPr>
      <cdr:spPr>
        <a:xfrm xmlns:a="http://schemas.openxmlformats.org/drawingml/2006/main" flipV="1">
          <a:off x="7628615" y="625767"/>
          <a:ext cx="19403" cy="293381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0.80854</cdr:x>
      <cdr:y>0.11415</cdr:y>
    </cdr:from>
    <cdr:to>
      <cdr:x>0.81046</cdr:x>
      <cdr:y>0.72965</cdr:y>
    </cdr:to>
    <cdr:cxnSp macro="">
      <cdr:nvCxnSpPr>
        <cdr:cNvPr id="4" name="מחבר ישר 3">
          <a:extLst xmlns:a="http://schemas.openxmlformats.org/drawingml/2006/main">
            <a:ext uri="{FF2B5EF4-FFF2-40B4-BE49-F238E27FC236}">
              <a16:creationId xmlns:a16="http://schemas.microsoft.com/office/drawing/2014/main" id="{268DF9B4-B259-4A45-9282-F2AC051602D0}"/>
            </a:ext>
          </a:extLst>
        </cdr:cNvPr>
        <cdr:cNvCxnSpPr/>
      </cdr:nvCxnSpPr>
      <cdr:spPr>
        <a:xfrm xmlns:a="http://schemas.openxmlformats.org/drawingml/2006/main" flipV="1">
          <a:off x="8863146" y="553087"/>
          <a:ext cx="21047" cy="298226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0.3884</cdr:x>
      <cdr:y>0.10282</cdr:y>
    </cdr:from>
    <cdr:to>
      <cdr:x>0.5</cdr:x>
      <cdr:y>0.23238</cdr:y>
    </cdr:to>
    <cdr:sp macro="" textlink="">
      <cdr:nvSpPr>
        <cdr:cNvPr id="5" name="TextBox 8"/>
        <cdr:cNvSpPr txBox="1"/>
      </cdr:nvSpPr>
      <cdr:spPr>
        <a:xfrm xmlns:a="http://schemas.openxmlformats.org/drawingml/2006/main">
          <a:off x="4257608" y="498191"/>
          <a:ext cx="1223349" cy="627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1">
              <a:latin typeface="David" panose="020E0502060401010101" pitchFamily="34" charset="-79"/>
              <a:cs typeface="David" panose="020E0502060401010101" pitchFamily="34" charset="-79"/>
            </a:rPr>
            <a:t>אישור הרפורמה</a:t>
          </a:r>
        </a:p>
      </cdr:txBody>
    </cdr:sp>
  </cdr:relSizeAnchor>
  <cdr:relSizeAnchor xmlns:cdr="http://schemas.openxmlformats.org/drawingml/2006/chartDrawing">
    <cdr:from>
      <cdr:x>0.59129</cdr:x>
      <cdr:y>0.1062</cdr:y>
    </cdr:from>
    <cdr:to>
      <cdr:x>0.69395</cdr:x>
      <cdr:y>0.22026</cdr:y>
    </cdr:to>
    <cdr:sp macro="" textlink="">
      <cdr:nvSpPr>
        <cdr:cNvPr id="6" name="TextBox 8"/>
        <cdr:cNvSpPr txBox="1"/>
      </cdr:nvSpPr>
      <cdr:spPr>
        <a:xfrm xmlns:a="http://schemas.openxmlformats.org/drawingml/2006/main">
          <a:off x="6481670" y="514568"/>
          <a:ext cx="1125350" cy="552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>
              <a:latin typeface="David" panose="020E0502060401010101" pitchFamily="34" charset="-79"/>
              <a:cs typeface="David" panose="020E0502060401010101" pitchFamily="34" charset="-79"/>
            </a:rPr>
            <a:t>יישום</a:t>
          </a:r>
          <a:r>
            <a:rPr lang="he-IL" sz="1400" b="1" baseline="0">
              <a:latin typeface="David" panose="020E0502060401010101" pitchFamily="34" charset="-79"/>
              <a:cs typeface="David" panose="020E0502060401010101" pitchFamily="34" charset="-79"/>
            </a:rPr>
            <a:t> הרפורמה</a:t>
          </a:r>
          <a:endParaRPr lang="he-IL" sz="1400" b="1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0.74366</cdr:x>
      <cdr:y>0</cdr:y>
    </cdr:from>
    <cdr:to>
      <cdr:x>0.87663</cdr:x>
      <cdr:y>0.14624</cdr:y>
    </cdr:to>
    <cdr:sp macro="" textlink="">
      <cdr:nvSpPr>
        <cdr:cNvPr id="7" name="TextBox 8"/>
        <cdr:cNvSpPr txBox="1"/>
      </cdr:nvSpPr>
      <cdr:spPr>
        <a:xfrm xmlns:a="http://schemas.openxmlformats.org/drawingml/2006/main">
          <a:off x="8151937" y="0"/>
          <a:ext cx="1457605" cy="708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>
              <a:latin typeface="David" panose="020E0502060401010101" pitchFamily="34" charset="-79"/>
              <a:cs typeface="David" panose="020E0502060401010101" pitchFamily="34" charset="-79"/>
            </a:rPr>
            <a:t>תחילת משבר הקורונה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0.20668</cdr:x>
      <cdr:y>0.91593</cdr:y>
    </cdr:from>
    <cdr:to>
      <cdr:x>1</cdr:x>
      <cdr:y>1</cdr:y>
    </cdr:to>
    <cdr:sp macro="" textlink="">
      <cdr:nvSpPr>
        <cdr:cNvPr id="2" name="תיבת טקסט 1"/>
        <cdr:cNvSpPr txBox="1"/>
      </cdr:nvSpPr>
      <cdr:spPr>
        <a:xfrm xmlns:a="http://schemas.openxmlformats.org/drawingml/2006/main">
          <a:off x="2303556" y="2906377"/>
          <a:ext cx="8841964" cy="266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400" b="1">
              <a:latin typeface="David" panose="020E0502060401010101" pitchFamily="34" charset="-79"/>
              <a:cs typeface="David" panose="020E0502060401010101" pitchFamily="34" charset="-79"/>
            </a:rPr>
            <a:t>המקור: </a:t>
          </a:r>
          <a:r>
            <a:rPr lang="he-IL" sz="1400" b="0">
              <a:latin typeface="David" panose="020E0502060401010101" pitchFamily="34" charset="-79"/>
              <a:cs typeface="David" panose="020E0502060401010101" pitchFamily="34" charset="-79"/>
            </a:rPr>
            <a:t>חוק חדלות</a:t>
          </a:r>
          <a:r>
            <a:rPr lang="he-IL" sz="1400" b="0" baseline="0">
              <a:latin typeface="David" panose="020E0502060401010101" pitchFamily="34" charset="-79"/>
              <a:cs typeface="David" panose="020E0502060401010101" pitchFamily="34" charset="-79"/>
            </a:rPr>
            <a:t> פירעון ושיקום כלכלי, </a:t>
          </a:r>
          <a:r>
            <a:rPr lang="en-US" sz="1400" b="0" baseline="0">
              <a:latin typeface="David" panose="020E0502060401010101" pitchFamily="34" charset="-79"/>
              <a:cs typeface="David" panose="020E0502060401010101" pitchFamily="34" charset="-79"/>
            </a:rPr>
            <a:t>Walter and Krenchel (2021)</a:t>
          </a:r>
          <a:r>
            <a:rPr lang="he-IL" sz="1400" b="0" baseline="0">
              <a:latin typeface="David" panose="020E0502060401010101" pitchFamily="34" charset="-79"/>
              <a:cs typeface="David" panose="020E0502060401010101" pitchFamily="34" charset="-79"/>
            </a:rPr>
            <a:t> ועיבודי החוקרים</a:t>
          </a:r>
          <a:endParaRPr lang="he-IL" sz="1400" b="1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1</cdr:x>
      <cdr:y>0.74546</cdr:y>
    </cdr:from>
    <cdr:to>
      <cdr:x>1</cdr:x>
      <cdr:y>1</cdr:y>
    </cdr:to>
    <cdr:cxnSp macro="">
      <cdr:nvCxnSpPr>
        <cdr:cNvPr id="2" name="מחבר ישר 1">
          <a:extLst xmlns:a="http://schemas.openxmlformats.org/drawingml/2006/main">
            <a:ext uri="{FF2B5EF4-FFF2-40B4-BE49-F238E27FC236}">
              <a16:creationId xmlns:a16="http://schemas.microsoft.com/office/drawing/2014/main" id="{526E58C3-9BA8-DE2C-862B-CFE269154104}"/>
            </a:ext>
          </a:extLst>
        </cdr:cNvPr>
        <cdr:cNvCxnSpPr/>
      </cdr:nvCxnSpPr>
      <cdr:spPr>
        <a:xfrm xmlns:a="http://schemas.openxmlformats.org/drawingml/2006/main" flipH="1">
          <a:off x="10515600" y="3507772"/>
          <a:ext cx="0" cy="119774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0.31707</cdr:x>
      <cdr:y>0.57404</cdr:y>
    </cdr:from>
    <cdr:to>
      <cdr:x>0.461</cdr:x>
      <cdr:y>0.72146</cdr:y>
    </cdr:to>
    <cdr:cxnSp macro="">
      <cdr:nvCxnSpPr>
        <cdr:cNvPr id="8" name="מחבר ישר 7">
          <a:extLst xmlns:a="http://schemas.openxmlformats.org/drawingml/2006/main">
            <a:ext uri="{FF2B5EF4-FFF2-40B4-BE49-F238E27FC236}">
              <a16:creationId xmlns:a16="http://schemas.microsoft.com/office/drawing/2014/main" id="{85A53F80-49D2-AAE7-7BF4-591470B1E38E}"/>
            </a:ext>
          </a:extLst>
        </cdr:cNvPr>
        <cdr:cNvCxnSpPr/>
      </cdr:nvCxnSpPr>
      <cdr:spPr>
        <a:xfrm xmlns:a="http://schemas.openxmlformats.org/drawingml/2006/main" flipH="1" flipV="1">
          <a:off x="3334181" y="2701153"/>
          <a:ext cx="1513510" cy="693687"/>
        </a:xfrm>
        <a:prstGeom xmlns:a="http://schemas.openxmlformats.org/drawingml/2006/main" prst="line">
          <a:avLst/>
        </a:prstGeom>
        <a:ln xmlns:a="http://schemas.openxmlformats.org/drawingml/2006/main" w="19050">
          <a:headEnd type="stealth" w="lg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0.19449</cdr:x>
      <cdr:y>0.49998</cdr:y>
    </cdr:from>
    <cdr:to>
      <cdr:x>0.36301</cdr:x>
      <cdr:y>0.68901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959314" y="1427094"/>
          <a:ext cx="831171" cy="539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1200" b="0" dirty="0"/>
            <a:t>יישום</a:t>
          </a:r>
          <a:r>
            <a:rPr lang="he-IL" sz="1200" b="0" baseline="0" dirty="0"/>
            <a:t> הרפורמה</a:t>
          </a:r>
          <a:endParaRPr lang="he-IL" sz="1200" b="0" dirty="0"/>
        </a:p>
      </cdr:txBody>
    </cdr:sp>
  </cdr:relSizeAnchor>
  <cdr:relSizeAnchor xmlns:cdr="http://schemas.openxmlformats.org/drawingml/2006/chartDrawing">
    <cdr:from>
      <cdr:x>0.24371</cdr:x>
      <cdr:y>0</cdr:y>
    </cdr:from>
    <cdr:to>
      <cdr:x>0.77628</cdr:x>
      <cdr:y>0.07849</cdr:y>
    </cdr:to>
    <cdr:sp macro="" textlink="">
      <cdr:nvSpPr>
        <cdr:cNvPr id="4" name="מלבן 10"/>
        <cdr:cNvSpPr/>
      </cdr:nvSpPr>
      <cdr:spPr>
        <a:xfrm xmlns:a="http://schemas.openxmlformats.org/drawingml/2006/main">
          <a:off x="2562757" y="0"/>
          <a:ext cx="5600293" cy="369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e-IL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0.08487</cdr:x>
      <cdr:y>0.28205</cdr:y>
    </cdr:from>
    <cdr:to>
      <cdr:x>0.26237</cdr:x>
      <cdr:y>0.42469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418634" y="805066"/>
          <a:ext cx="875487" cy="407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200" b="0" dirty="0">
              <a:solidFill>
                <a:schemeClr val="tx1"/>
              </a:solidFill>
            </a:rPr>
            <a:t>יישום</a:t>
          </a:r>
          <a:r>
            <a:rPr lang="he-IL" sz="1200" b="0" baseline="0" dirty="0">
              <a:solidFill>
                <a:schemeClr val="tx1"/>
              </a:solidFill>
            </a:rPr>
            <a:t> הרפורמה</a:t>
          </a:r>
          <a:endParaRPr lang="he-IL" sz="1200" b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0.21716</cdr:x>
      <cdr:y>0.5</cdr:y>
    </cdr:from>
    <cdr:to>
      <cdr:x>0.3935</cdr:x>
      <cdr:y>0.62537</cdr:y>
    </cdr:to>
    <cdr:cxnSp macro="">
      <cdr:nvCxnSpPr>
        <cdr:cNvPr id="4" name="מחבר ישר 3">
          <a:extLst xmlns:a="http://schemas.openxmlformats.org/drawingml/2006/main">
            <a:ext uri="{FF2B5EF4-FFF2-40B4-BE49-F238E27FC236}">
              <a16:creationId xmlns:a16="http://schemas.microsoft.com/office/drawing/2014/main" id="{EC176E90-9699-8D4F-864F-B24162DEE614}"/>
            </a:ext>
          </a:extLst>
        </cdr:cNvPr>
        <cdr:cNvCxnSpPr/>
      </cdr:nvCxnSpPr>
      <cdr:spPr>
        <a:xfrm xmlns:a="http://schemas.openxmlformats.org/drawingml/2006/main" flipH="1" flipV="1">
          <a:off x="1071097" y="1427162"/>
          <a:ext cx="869795" cy="357846"/>
        </a:xfrm>
        <a:prstGeom xmlns:a="http://schemas.openxmlformats.org/drawingml/2006/main" prst="line">
          <a:avLst/>
        </a:prstGeom>
        <a:ln xmlns:a="http://schemas.openxmlformats.org/drawingml/2006/main" w="19050">
          <a:head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0.18159</cdr:x>
      <cdr:y>0.06256</cdr:y>
    </cdr:from>
    <cdr:to>
      <cdr:x>0.18207</cdr:x>
      <cdr:y>0.76133</cdr:y>
    </cdr:to>
    <cdr:cxnSp macro="">
      <cdr:nvCxnSpPr>
        <cdr:cNvPr id="2" name="מחבר ישר 1">
          <a:extLst xmlns:a="http://schemas.openxmlformats.org/drawingml/2006/main">
            <a:ext uri="{FF2B5EF4-FFF2-40B4-BE49-F238E27FC236}">
              <a16:creationId xmlns:a16="http://schemas.microsoft.com/office/drawing/2014/main" id="{3B21639E-1220-65E2-6226-DE80F6E14640}"/>
            </a:ext>
          </a:extLst>
        </cdr:cNvPr>
        <cdr:cNvCxnSpPr/>
      </cdr:nvCxnSpPr>
      <cdr:spPr>
        <a:xfrm xmlns:a="http://schemas.openxmlformats.org/drawingml/2006/main" flipV="1">
          <a:off x="895660" y="178421"/>
          <a:ext cx="2393" cy="199303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0.18062</cdr:x>
      <cdr:y>0.07431</cdr:y>
    </cdr:from>
    <cdr:to>
      <cdr:x>0.35567</cdr:x>
      <cdr:y>0.30133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890886" y="211958"/>
          <a:ext cx="863417" cy="647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he-IL" sz="1200" b="0" dirty="0"/>
            <a:t>אישור</a:t>
          </a:r>
          <a:r>
            <a:rPr lang="he-IL" sz="1200" b="0" baseline="0" dirty="0"/>
            <a:t> הרפורמה</a:t>
          </a:r>
          <a:endParaRPr lang="he-IL" sz="1200" b="0" dirty="0"/>
        </a:p>
      </cdr:txBody>
    </cdr:sp>
  </cdr:relSizeAnchor>
  <cdr:relSizeAnchor xmlns:cdr="http://schemas.openxmlformats.org/drawingml/2006/chartDrawing">
    <cdr:from>
      <cdr:x>0.45798</cdr:x>
      <cdr:y>0.07565</cdr:y>
    </cdr:from>
    <cdr:to>
      <cdr:x>0.46645</cdr:x>
      <cdr:y>0.79127</cdr:y>
    </cdr:to>
    <cdr:cxnSp macro="">
      <cdr:nvCxnSpPr>
        <cdr:cNvPr id="4" name="מחבר ישר 3">
          <a:extLst xmlns:a="http://schemas.openxmlformats.org/drawingml/2006/main">
            <a:ext uri="{FF2B5EF4-FFF2-40B4-BE49-F238E27FC236}">
              <a16:creationId xmlns:a16="http://schemas.microsoft.com/office/drawing/2014/main" id="{FA648E8C-7497-CE0A-81CD-524CEC6DC5F4}"/>
            </a:ext>
          </a:extLst>
        </cdr:cNvPr>
        <cdr:cNvCxnSpPr/>
      </cdr:nvCxnSpPr>
      <cdr:spPr>
        <a:xfrm xmlns:a="http://schemas.openxmlformats.org/drawingml/2006/main" flipH="1" flipV="1">
          <a:off x="2258924" y="215768"/>
          <a:ext cx="41788" cy="204109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0.42845</cdr:x>
      <cdr:y>0.08886</cdr:y>
    </cdr:from>
    <cdr:to>
      <cdr:x>0.62019</cdr:x>
      <cdr:y>0.27005</cdr:y>
    </cdr:to>
    <cdr:sp macro="" textlink="">
      <cdr:nvSpPr>
        <cdr:cNvPr id="5" name="TextBox 8"/>
        <cdr:cNvSpPr txBox="1"/>
      </cdr:nvSpPr>
      <cdr:spPr>
        <a:xfrm xmlns:a="http://schemas.openxmlformats.org/drawingml/2006/main">
          <a:off x="2113283" y="253444"/>
          <a:ext cx="945712" cy="5168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200" b="0" dirty="0"/>
            <a:t>יישום</a:t>
          </a:r>
          <a:r>
            <a:rPr lang="he-IL" sz="1200" b="0" baseline="0" dirty="0"/>
            <a:t> הרפורמה</a:t>
          </a:r>
          <a:endParaRPr lang="he-IL" sz="1200" b="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0.15346</cdr:x>
      <cdr:y>0.25239</cdr:y>
    </cdr:from>
    <cdr:to>
      <cdr:x>0.15718</cdr:x>
      <cdr:y>0.78541</cdr:y>
    </cdr:to>
    <cdr:cxnSp macro="">
      <cdr:nvCxnSpPr>
        <cdr:cNvPr id="2" name="מחבר ישר 1">
          <a:extLst xmlns:a="http://schemas.openxmlformats.org/drawingml/2006/main">
            <a:ext uri="{FF2B5EF4-FFF2-40B4-BE49-F238E27FC236}">
              <a16:creationId xmlns:a16="http://schemas.microsoft.com/office/drawing/2014/main" id="{D9400682-9492-F68B-BF81-8EF6D2D36395}"/>
            </a:ext>
          </a:extLst>
        </cdr:cNvPr>
        <cdr:cNvCxnSpPr/>
      </cdr:nvCxnSpPr>
      <cdr:spPr>
        <a:xfrm xmlns:a="http://schemas.openxmlformats.org/drawingml/2006/main" flipV="1">
          <a:off x="1685871" y="1111484"/>
          <a:ext cx="40867" cy="2347332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0.16148</cdr:x>
      <cdr:y>0.28561</cdr:y>
    </cdr:from>
    <cdr:to>
      <cdr:x>0.28601</cdr:x>
      <cdr:y>0.42705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1773977" y="1257779"/>
          <a:ext cx="1368054" cy="622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he-IL" sz="1400" b="1">
              <a:solidFill>
                <a:srgbClr val="0070C0"/>
              </a:solidFill>
            </a:rPr>
            <a:t>אישור</a:t>
          </a:r>
          <a:r>
            <a:rPr lang="he-IL" sz="1400" b="1" baseline="0">
              <a:solidFill>
                <a:srgbClr val="0070C0"/>
              </a:solidFill>
            </a:rPr>
            <a:t> הרפורמה</a:t>
          </a:r>
          <a:endParaRPr lang="he-IL" sz="1400" b="1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0.35993</cdr:x>
      <cdr:y>0.29304</cdr:y>
    </cdr:from>
    <cdr:to>
      <cdr:x>0.48246</cdr:x>
      <cdr:y>0.43587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3954096" y="1290500"/>
          <a:ext cx="1346082" cy="629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>
              <a:solidFill>
                <a:srgbClr val="0070C0"/>
              </a:solidFill>
            </a:rPr>
            <a:t>יישום הרפורמה</a:t>
          </a:r>
        </a:p>
      </cdr:txBody>
    </cdr:sp>
  </cdr:relSizeAnchor>
  <cdr:relSizeAnchor xmlns:cdr="http://schemas.openxmlformats.org/drawingml/2006/chartDrawing">
    <cdr:from>
      <cdr:x>0.51016</cdr:x>
      <cdr:y>0.1672</cdr:y>
    </cdr:from>
    <cdr:to>
      <cdr:x>0.7015</cdr:x>
      <cdr:y>0.25208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5604483" y="736321"/>
          <a:ext cx="2102011" cy="373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400" b="1">
              <a:solidFill>
                <a:srgbClr val="0070C0"/>
              </a:solidFill>
            </a:rPr>
            <a:t>תחילת</a:t>
          </a:r>
          <a:r>
            <a:rPr lang="he-IL" sz="1400" b="1" baseline="0">
              <a:solidFill>
                <a:srgbClr val="0070C0"/>
              </a:solidFill>
            </a:rPr>
            <a:t> משבר הקורונה</a:t>
          </a:r>
          <a:endParaRPr lang="he-IL" sz="1400" b="1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0.18777</cdr:x>
      <cdr:y>0</cdr:y>
    </cdr:from>
    <cdr:to>
      <cdr:x>0.74648</cdr:x>
      <cdr:y>0.10487</cdr:y>
    </cdr:to>
    <cdr:sp macro="" textlink="">
      <cdr:nvSpPr>
        <cdr:cNvPr id="6" name="TextBox 7"/>
        <cdr:cNvSpPr txBox="1"/>
      </cdr:nvSpPr>
      <cdr:spPr>
        <a:xfrm xmlns:a="http://schemas.openxmlformats.org/drawingml/2006/main">
          <a:off x="2062792" y="0"/>
          <a:ext cx="6137841" cy="461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>
            <a:lnSpc>
              <a:spcPct val="150000"/>
            </a:lnSpc>
          </a:pPr>
          <a:r>
            <a:rPr lang="he-IL" sz="1600" b="1" u="sng">
              <a:solidFill>
                <a:schemeClr val="tx1"/>
              </a:solidFill>
            </a:rPr>
            <a:t>מחושב כממוצע משוקלל של ארבעת הרכיבים (מנורמלים)</a:t>
          </a:r>
          <a:endParaRPr lang="he-IL" sz="1600" b="1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0.4805</cdr:x>
      <cdr:y>0.24608</cdr:y>
    </cdr:from>
    <cdr:to>
      <cdr:x>0.48422</cdr:x>
      <cdr:y>0.7791</cdr:y>
    </cdr:to>
    <cdr:cxnSp macro="">
      <cdr:nvCxnSpPr>
        <cdr:cNvPr id="10" name="מחבר ישר 9">
          <a:extLst xmlns:a="http://schemas.openxmlformats.org/drawingml/2006/main">
            <a:ext uri="{FF2B5EF4-FFF2-40B4-BE49-F238E27FC236}">
              <a16:creationId xmlns:a16="http://schemas.microsoft.com/office/drawing/2014/main" id="{D9400682-9492-F68B-BF81-8EF6D2D36395}"/>
            </a:ext>
          </a:extLst>
        </cdr:cNvPr>
        <cdr:cNvCxnSpPr/>
      </cdr:nvCxnSpPr>
      <cdr:spPr>
        <a:xfrm xmlns:a="http://schemas.openxmlformats.org/drawingml/2006/main" flipV="1">
          <a:off x="5278647" y="1083696"/>
          <a:ext cx="40867" cy="2347332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0.45369</cdr:x>
      <cdr:y>0.11153</cdr:y>
    </cdr:from>
    <cdr:to>
      <cdr:x>0.5383</cdr:x>
      <cdr:y>0.19673</cdr:y>
    </cdr:to>
    <cdr:cxnSp macro="">
      <cdr:nvCxnSpPr>
        <cdr:cNvPr id="3" name="מחבר חץ ישר 2">
          <a:extLst xmlns:a="http://schemas.openxmlformats.org/drawingml/2006/main">
            <a:ext uri="{FF2B5EF4-FFF2-40B4-BE49-F238E27FC236}">
              <a16:creationId xmlns:a16="http://schemas.microsoft.com/office/drawing/2014/main" id="{526FB778-D1DE-4F00-8DE4-C4E68200BFCC}"/>
            </a:ext>
          </a:extLst>
        </cdr:cNvPr>
        <cdr:cNvCxnSpPr/>
      </cdr:nvCxnSpPr>
      <cdr:spPr>
        <a:xfrm xmlns:a="http://schemas.openxmlformats.org/drawingml/2006/main" flipH="1">
          <a:off x="2613005" y="514604"/>
          <a:ext cx="487307" cy="3931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0.58041</cdr:x>
      <cdr:y>0.40585</cdr:y>
    </cdr:from>
    <cdr:to>
      <cdr:x>0.63769</cdr:x>
      <cdr:y>0.61227</cdr:y>
    </cdr:to>
    <cdr:cxnSp macro="">
      <cdr:nvCxnSpPr>
        <cdr:cNvPr id="6" name="מחבר חץ ישר 5">
          <a:extLst xmlns:a="http://schemas.openxmlformats.org/drawingml/2006/main">
            <a:ext uri="{FF2B5EF4-FFF2-40B4-BE49-F238E27FC236}">
              <a16:creationId xmlns:a16="http://schemas.microsoft.com/office/drawing/2014/main" id="{46D5C4DC-1440-4B77-93F8-C004E8BB6F21}"/>
            </a:ext>
          </a:extLst>
        </cdr:cNvPr>
        <cdr:cNvCxnSpPr/>
      </cdr:nvCxnSpPr>
      <cdr:spPr>
        <a:xfrm xmlns:a="http://schemas.openxmlformats.org/drawingml/2006/main" flipV="1">
          <a:off x="3342843" y="1872609"/>
          <a:ext cx="329901" cy="95243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0.53009</cdr:x>
      <cdr:y>0.05647</cdr:y>
    </cdr:from>
    <cdr:to>
      <cdr:x>0.70569</cdr:x>
      <cdr:y>0.24303</cdr:y>
    </cdr:to>
    <cdr:sp macro="" textlink="">
      <cdr:nvSpPr>
        <cdr:cNvPr id="2" name="תיבת טקסט 7"/>
        <cdr:cNvSpPr txBox="1"/>
      </cdr:nvSpPr>
      <cdr:spPr>
        <a:xfrm xmlns:a="http://schemas.openxmlformats.org/drawingml/2006/main">
          <a:off x="3053027" y="260555"/>
          <a:ext cx="1011360" cy="860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e-IL" sz="1400">
              <a:latin typeface="+mn-lt"/>
            </a:rPr>
            <a:t>אישור</a:t>
          </a:r>
          <a:r>
            <a:rPr lang="he-IL" sz="1400" baseline="0">
              <a:latin typeface="+mn-lt"/>
            </a:rPr>
            <a:t> הרפורמה</a:t>
          </a:r>
          <a:endParaRPr lang="en-US" sz="1400">
            <a:latin typeface="+mn-lt"/>
          </a:endParaRPr>
        </a:p>
      </cdr:txBody>
    </cdr:sp>
  </cdr:relSizeAnchor>
  <cdr:relSizeAnchor xmlns:cdr="http://schemas.openxmlformats.org/drawingml/2006/chartDrawing">
    <cdr:from>
      <cdr:x>0.50181</cdr:x>
      <cdr:y>0.58914</cdr:y>
    </cdr:from>
    <cdr:to>
      <cdr:x>0.66057</cdr:x>
      <cdr:y>0.73302</cdr:y>
    </cdr:to>
    <cdr:sp macro="" textlink="">
      <cdr:nvSpPr>
        <cdr:cNvPr id="4" name="תיבת טקסט 1"/>
        <cdr:cNvSpPr txBox="1"/>
      </cdr:nvSpPr>
      <cdr:spPr>
        <a:xfrm xmlns:a="http://schemas.openxmlformats.org/drawingml/2006/main">
          <a:off x="2890150" y="2718317"/>
          <a:ext cx="914370" cy="6638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>
              <a:latin typeface="+mn-lt"/>
            </a:rPr>
            <a:t>יישום</a:t>
          </a:r>
          <a:r>
            <a:rPr lang="he-IL" sz="1400" baseline="0">
              <a:latin typeface="+mn-lt"/>
            </a:rPr>
            <a:t> הרפורמה</a:t>
          </a:r>
          <a:endParaRPr lang="en-US" sz="1400">
            <a:latin typeface="+mn-lt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0.88817</cdr:x>
      <cdr:y>0.07439</cdr:y>
    </cdr:from>
    <cdr:to>
      <cdr:x>0.95207</cdr:x>
      <cdr:y>0.31697</cdr:y>
    </cdr:to>
    <cdr:cxnSp macro="">
      <cdr:nvCxnSpPr>
        <cdr:cNvPr id="2" name="מחבר חץ ישר 1">
          <a:extLst xmlns:a="http://schemas.openxmlformats.org/drawingml/2006/main">
            <a:ext uri="{FF2B5EF4-FFF2-40B4-BE49-F238E27FC236}">
              <a16:creationId xmlns:a16="http://schemas.microsoft.com/office/drawing/2014/main" id="{3092D654-A950-4ADD-AD3F-0F3563CA532D}"/>
            </a:ext>
          </a:extLst>
        </cdr:cNvPr>
        <cdr:cNvCxnSpPr/>
      </cdr:nvCxnSpPr>
      <cdr:spPr>
        <a:xfrm xmlns:a="http://schemas.openxmlformats.org/drawingml/2006/main" flipV="1">
          <a:off x="5258993" y="362606"/>
          <a:ext cx="378362" cy="118243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1"/>
          </a:solidFill>
          <a:headEnd type="oval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275" y="1"/>
            <a:ext cx="2946400" cy="498475"/>
          </a:xfrm>
          <a:prstGeom prst="rect">
            <a:avLst/>
          </a:prstGeom>
        </p:spPr>
        <p:txBody>
          <a:bodyPr vert="horz" lIns="91433" tIns="45717" rIns="91433" bIns="45717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1"/>
            <a:ext cx="2946400" cy="498475"/>
          </a:xfrm>
          <a:prstGeom prst="rect">
            <a:avLst/>
          </a:prstGeom>
        </p:spPr>
        <p:txBody>
          <a:bodyPr vert="horz" lIns="91433" tIns="45717" rIns="91433" bIns="45717" rtlCol="1"/>
          <a:lstStyle>
            <a:lvl1pPr algn="l">
              <a:defRPr sz="1200"/>
            </a:lvl1pPr>
          </a:lstStyle>
          <a:p>
            <a:fld id="{3F33173F-04E3-4488-95A4-0FD9EE080E28}" type="datetimeFigureOut">
              <a:rPr lang="he-IL" smtClean="0"/>
              <a:t>כ"ז/חשון/תשפ"ו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1275" y="9429750"/>
            <a:ext cx="2946400" cy="498475"/>
          </a:xfrm>
          <a:prstGeom prst="rect">
            <a:avLst/>
          </a:prstGeom>
        </p:spPr>
        <p:txBody>
          <a:bodyPr vert="horz" lIns="91433" tIns="45717" rIns="91433" bIns="45717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9750"/>
            <a:ext cx="2946400" cy="498475"/>
          </a:xfrm>
          <a:prstGeom prst="rect">
            <a:avLst/>
          </a:prstGeom>
        </p:spPr>
        <p:txBody>
          <a:bodyPr vert="horz" lIns="91433" tIns="45717" rIns="91433" bIns="45717" rtlCol="1" anchor="b"/>
          <a:lstStyle>
            <a:lvl1pPr algn="l">
              <a:defRPr sz="1200"/>
            </a:lvl1pPr>
          </a:lstStyle>
          <a:p>
            <a:fld id="{EA3EAFB4-2024-4B5E-AB79-085368928F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19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C6B69F78-8967-4AF7-9B5C-207A55931EC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13FCF5FC-1335-4BB2-A1A5-9AF461602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6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F5FC-1335-4BB2-A1A5-9AF4616026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38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1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F5FC-1335-4BB2-A1A5-9AF4616026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18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F5FC-1335-4BB2-A1A5-9AF4616026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85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defTabSz="914332" rtl="1">
              <a:spcBef>
                <a:spcPct val="0"/>
              </a:spcBef>
              <a:spcAft>
                <a:spcPct val="0"/>
              </a:spcAft>
              <a:defRPr/>
            </a:pPr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F5FC-1335-4BB2-A1A5-9AF4616026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74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r" rtl="1">
              <a:lnSpc>
                <a:spcPct val="150000"/>
              </a:lnSpc>
              <a:spcBef>
                <a:spcPts val="1800"/>
              </a:spcBef>
            </a:pPr>
            <a:endParaRPr lang="he-IL" sz="11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F5FC-1335-4BB2-A1A5-9AF4616026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0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F5FC-1335-4BB2-A1A5-9AF4616026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59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defTabSz="882305" rtl="1">
              <a:spcBef>
                <a:spcPct val="0"/>
              </a:spcBef>
              <a:spcAft>
                <a:spcPct val="0"/>
              </a:spcAft>
              <a:defRPr/>
            </a:pPr>
            <a:endParaRPr lang="he-IL" dirty="0">
              <a:solidFill>
                <a:schemeClr val="dk1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F5FC-1335-4BB2-A1A5-9AF4616026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66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u="sng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F5FC-1335-4BB2-A1A5-9AF4616026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0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defTabSz="914332" rtl="1">
              <a:spcBef>
                <a:spcPct val="0"/>
              </a:spcBef>
              <a:spcAft>
                <a:spcPct val="0"/>
              </a:spcAft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888">
              <a:defRPr/>
            </a:pPr>
            <a:fld id="{4AA595CE-2339-4EA4-AA6D-056BC7501C26}" type="slidenum">
              <a:rPr lang="he-IL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 defTabSz="947888">
                <a:defRPr/>
              </a:pPr>
              <a:t>17</a:t>
            </a:fld>
            <a:endParaRPr lang="he-IL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27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F5FC-1335-4BB2-A1A5-9AF4616026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8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F5FC-1335-4BB2-A1A5-9AF4616026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2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F5FC-1335-4BB2-A1A5-9AF4616026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5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F5FC-1335-4BB2-A1A5-9AF4616026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4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14332" rtl="1">
              <a:spcBef>
                <a:spcPct val="0"/>
              </a:spcBef>
              <a:spcAft>
                <a:spcPct val="0"/>
              </a:spcAft>
              <a:defRPr/>
            </a:pPr>
            <a:fld id="{83500833-D9FA-4605-9C88-75304D71AC9F}" type="slidenum">
              <a:rPr lang="he-IL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pPr algn="l" defTabSz="914332" rtl="1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e-IL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41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F5FC-1335-4BB2-A1A5-9AF4616026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86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defTabSz="914332" rtl="1">
              <a:spcBef>
                <a:spcPct val="0"/>
              </a:spcBef>
              <a:spcAft>
                <a:spcPct val="0"/>
              </a:spcAft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F5FC-1335-4BB2-A1A5-9AF4616026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F5FC-1335-4BB2-A1A5-9AF4616026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25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sz="9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F5FC-1335-4BB2-A1A5-9AF4616026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שקופית כותרת">
    <p:bg>
      <p:bgPr>
        <a:solidFill>
          <a:srgbClr val="009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8956C6-3158-48AC-A1AF-B2364E27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8493" y="4131784"/>
            <a:ext cx="5712107" cy="1013165"/>
          </a:xfrm>
        </p:spPr>
        <p:txBody>
          <a:bodyPr anchor="t" anchorCtr="0">
            <a:normAutofit/>
          </a:bodyPr>
          <a:lstStyle>
            <a:lvl1pPr algn="r">
              <a:lnSpc>
                <a:spcPct val="100000"/>
              </a:lnSpc>
              <a:defRPr sz="2400">
                <a:solidFill>
                  <a:schemeClr val="bg1"/>
                </a:solidFill>
                <a:cs typeface="+mj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6568914-7F53-43E9-8D4E-29FD220B5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7637" y="5065715"/>
            <a:ext cx="6722963" cy="582733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1500">
                <a:solidFill>
                  <a:schemeClr val="bg1"/>
                </a:solidFill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AF6AC36-463A-454F-89E2-C86090C84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סקירה מוניטרית אוקטובר 2015</a:t>
            </a: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C786870-2367-4A3F-B2F0-50B61EE3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כנס חטיבת המחקר, בנק ישראל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69C278A-FFD0-4073-828D-49431008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8DEA-F68D-4F2C-B6EB-2014CA4157CC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C751418-A934-4D94-AC5E-0FD7A32BB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497" y="4178042"/>
            <a:ext cx="1745081" cy="1788709"/>
          </a:xfrm>
          <a:prstGeom prst="rect">
            <a:avLst/>
          </a:prstGeom>
        </p:spPr>
      </p:pic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3CDD523E-7459-43DB-A892-E7799B3F3133}"/>
              </a:ext>
            </a:extLst>
          </p:cNvPr>
          <p:cNvCxnSpPr/>
          <p:nvPr/>
        </p:nvCxnSpPr>
        <p:spPr>
          <a:xfrm flipH="1">
            <a:off x="8854633" y="4265271"/>
            <a:ext cx="0" cy="175356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ציין מיקום של תמונה 14">
            <a:extLst>
              <a:ext uri="{FF2B5EF4-FFF2-40B4-BE49-F238E27FC236}">
                <a16:creationId xmlns:a16="http://schemas.microsoft.com/office/drawing/2014/main" id="{9FF15D72-2E68-455C-B309-46075CB66B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4643"/>
            <a:ext cx="12192000" cy="3215632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150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51F57F-DAE3-4C57-BA24-B32D17AB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83D5681-AA74-482A-9982-51D6941B2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FBEB5E0-93A9-4CA3-93A6-29CDFEBB6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999239C-7B0B-461C-9326-1D8C0F1DF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סקירה מוניטרית אוקטובר 2015</a:t>
            </a: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3555D48-D0C8-4B38-A5F9-33ECD511C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כנס חטיבת המחקר, בנק ישראל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EF3D823-A42E-46A9-92CA-1FF1E12A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8DEA-F68D-4F2C-B6EB-2014CA4157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19662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E9BFE20-F2B1-4DA9-BDDE-1F5B99C3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7DCCEA5-3559-45E3-8AA8-C51F4EF60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84DFEBB-FE27-4540-9F50-409F53C7F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סקירה מוניטרית אוקטובר 2015</a:t>
            </a: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8182B5E-6734-4F4A-8DD9-C74B3509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כנס חטיבת המחקר, בנק ישראל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4A27C7D-5859-4EF8-9BF0-85AD18B0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8DEA-F68D-4F2C-B6EB-2014CA4157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65984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F7999F53-4045-4A66-A957-EB5B7A668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06A0D67-3F7F-419B-8775-B4B12A639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F3EABBA-B2B2-47E4-80EC-813FA6F0A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סקירה מוניטרית אוקטובר 2015</a:t>
            </a: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D073B7B-B361-44F2-8F6F-E30CB00B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כנס חטיבת המחקר, בנק ישראל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72B4D4B-A99B-4703-B330-1D93598B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8DEA-F68D-4F2C-B6EB-2014CA4157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05228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שקופית כותרת">
    <p:bg>
      <p:bgPr>
        <a:solidFill>
          <a:srgbClr val="009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8956C6-3158-48AC-A1AF-B2364E27ED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96" y="2899326"/>
            <a:ext cx="2529840" cy="1013165"/>
          </a:xfrm>
        </p:spPr>
        <p:txBody>
          <a:bodyPr anchor="t" anchorCtr="0">
            <a:noAutofit/>
          </a:bodyPr>
          <a:lstStyle>
            <a:lvl1pPr algn="r">
              <a:lnSpc>
                <a:spcPct val="80000"/>
              </a:lnSpc>
              <a:defRPr sz="6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he-IL"/>
              <a:t>1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6568914-7F53-43E9-8D4E-29FD220B5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9392" y="4189278"/>
            <a:ext cx="3398520" cy="894786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70000"/>
              </a:lnSpc>
              <a:spcBef>
                <a:spcPct val="0"/>
              </a:spcBef>
              <a:buNone/>
              <a:defRPr sz="28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AF6AC36-463A-454F-89E2-C86090C84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סקירה מוניטרית אוקטובר 2015</a:t>
            </a: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C786870-2367-4A3F-B2F0-50B61EE3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כנס חטיבת המחקר, בנק ישראל</a:t>
            </a: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69C278A-FFD0-4073-828D-49431008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ED6A-05C0-4C6E-99A6-9B384A60FEB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C751418-A934-4D94-AC5E-0FD7A32BB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185" y="410924"/>
            <a:ext cx="879011" cy="900987"/>
          </a:xfrm>
          <a:prstGeom prst="rect">
            <a:avLst/>
          </a:prstGeom>
        </p:spPr>
      </p:pic>
      <p:sp>
        <p:nvSpPr>
          <p:cNvPr id="15" name="מציין מיקום של תמונה 14">
            <a:extLst>
              <a:ext uri="{FF2B5EF4-FFF2-40B4-BE49-F238E27FC236}">
                <a16:creationId xmlns:a16="http://schemas.microsoft.com/office/drawing/2014/main" id="{9FF15D72-2E68-455C-B309-46075CB66B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0429" y="0"/>
            <a:ext cx="7263115" cy="68580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cs typeface="+mn-cs"/>
              </a:defRPr>
            </a:lvl1pPr>
          </a:lstStyle>
          <a:p>
            <a:endParaRPr lang="en-US"/>
          </a:p>
        </p:txBody>
      </p:sp>
      <p:pic>
        <p:nvPicPr>
          <p:cNvPr id="9" name="תמונה 7">
            <a:extLst>
              <a:ext uri="{FF2B5EF4-FFF2-40B4-BE49-F238E27FC236}">
                <a16:creationId xmlns:a16="http://schemas.microsoft.com/office/drawing/2014/main" id="{875C647B-A112-42FC-A294-47B4E65FFC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497" y="4178042"/>
            <a:ext cx="1745081" cy="1788709"/>
          </a:xfrm>
          <a:prstGeom prst="rect">
            <a:avLst/>
          </a:prstGeom>
        </p:spPr>
      </p:pic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30E5981E-75B0-4F06-B63C-A9AE36D5872E}"/>
              </a:ext>
            </a:extLst>
          </p:cNvPr>
          <p:cNvCxnSpPr/>
          <p:nvPr userDrawn="1"/>
        </p:nvCxnSpPr>
        <p:spPr>
          <a:xfrm flipH="1">
            <a:off x="8854633" y="4265271"/>
            <a:ext cx="0" cy="175356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455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BACEAE-2A12-480B-96A0-5F35C7C9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3833"/>
            <a:ext cx="9626600" cy="71603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7A7E802-D0A9-4023-BB34-1938F31C6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8A5EE3F-0F6F-489C-8802-18A0E305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סקירה מוניטרית אוקטובר 2015</a:t>
            </a: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FF8DE5-C7FB-4413-9BAE-77A78988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כנס חטיבת המחקר, בנק ישראל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25DA454-7144-45B0-97EB-D0139EB5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8DEA-F68D-4F2C-B6EB-2014CA4157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31243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394818F6-C0EA-4C38-AE9C-CBE29FA70A9E}"/>
              </a:ext>
            </a:extLst>
          </p:cNvPr>
          <p:cNvSpPr/>
          <p:nvPr/>
        </p:nvSpPr>
        <p:spPr>
          <a:xfrm>
            <a:off x="8930640" y="0"/>
            <a:ext cx="3261360" cy="6858000"/>
          </a:xfrm>
          <a:prstGeom prst="rect">
            <a:avLst/>
          </a:prstGeom>
          <a:solidFill>
            <a:srgbClr val="009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2BACEAE-2A12-480B-96A0-5F35C7C9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322" y="1851781"/>
            <a:ext cx="2836575" cy="2072520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100" b="1">
                <a:solidFill>
                  <a:schemeClr val="bg1"/>
                </a:solidFill>
                <a:latin typeface="FbSpoiler Bold" panose="02020803050405020304" pitchFamily="18" charset="-79"/>
                <a:cs typeface="+mj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7A7E802-D0A9-4023-BB34-1938F31C6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" y="1748632"/>
            <a:ext cx="824484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8A5EE3F-0F6F-489C-8802-18A0E305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סקירה מוניטרית אוקטובר 2015</a:t>
            </a: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FF8DE5-C7FB-4413-9BAE-77A78988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כנס חטיבת המחקר, בנק ישראל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25DA454-7144-45B0-97EB-D0139EB5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8DEA-F68D-4F2C-B6EB-2014CA4157CC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59629D7B-E8EF-4870-841F-4E9E74BC1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664" y="413473"/>
            <a:ext cx="875289" cy="89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675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37D3ACE-81E0-425A-8A18-B00ABDCE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BE9140B-AB8E-4B3F-89CC-B7F7F5575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1D705EB-3AC4-416A-94EC-3C72478AC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2C856DB-8C38-4A6A-8638-DC1035A75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סקירה מוניטרית אוקטובר 2015</a:t>
            </a: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4441431-523C-452D-91DA-8F83169A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כנס חטיבת המחקר, בנק ישראל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F387E1B-B624-485D-B9ED-63BBF497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8DEA-F68D-4F2C-B6EB-2014CA4157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41069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8D4924E-8077-43A3-AFFD-73389F8EE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678E45D-D5C6-4DDA-80F4-EE7F2FDE7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C4837F1-E8DF-4612-A6F8-3C5374B6D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A4D4A97C-1861-433A-A069-31068DB2C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9BA61A6-329A-4672-B5C8-7C3455315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6EA8A6B-6B27-47D4-9752-925FCA3F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סקירה מוניטרית אוקטובר 2015</a:t>
            </a:r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446A161-A94A-4E4F-998D-F7A96791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כנס חטיבת המחקר, בנק ישראל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8F773B85-6697-4F01-B955-9B570FFB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8DEA-F68D-4F2C-B6EB-2014CA4157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16620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D249E98-B6B1-40D9-83EA-147A66C2A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098E0A2-EB1E-41C1-AB31-7C7BA5787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סקירה מוניטרית אוקטובר 2015</a:t>
            </a: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0928374-EFF5-49B9-BDCB-02DFBB22F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כנס חטיבת המחקר, בנק ישראל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57788EB-02B2-4439-BA8A-E437FB6EF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8DEA-F68D-4F2C-B6EB-2014CA4157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176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B03F727F-359C-44D6-A5EF-80D8FA4F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סקירה מוניטרית אוקטובר 2015</a:t>
            </a:r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93EA4B3-601C-4FE0-8A8F-197849E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כנס חטיבת המחקר, בנק ישראל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FFE43E7-139B-4970-B061-FF9FED61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8DEA-F68D-4F2C-B6EB-2014CA4157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6925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71B60B-F346-419F-8AD6-AA091EC56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0618889-335B-40D5-B75D-9497EE39F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99F73A3-7926-4EAF-AFAD-D0DB09A33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B7F1BF1-947A-410C-B0C8-E60B3CB9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/>
              <a:t>סקירה מוניטרית אוקטובר 2015</a:t>
            </a: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ABE099D-6F1F-48EE-8DAC-BD010BFD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כנס חטיבת המחקר, בנק ישראל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7675F34-1702-4D18-9CE5-ADC0962B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8DEA-F68D-4F2C-B6EB-2014CA4157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12682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64C9BA66-B19E-4D1D-8F99-8B325558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412071"/>
            <a:ext cx="8978295" cy="71603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F2A367A-4B4A-40C4-A965-BBB22E204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B11F077-CC95-4B48-9C96-3CE4BBCBF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סקירה מוניטרית אוקטובר 2015</a:t>
            </a: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0F7DB19-B023-4F96-9B3F-00A4F38E0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כנס חטיבת המחקר, בנק ישראל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539DC28-F438-4952-A78C-6A6755CF8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8145" y="6437632"/>
            <a:ext cx="480559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88DEA-F68D-4F2C-B6EB-2014CA4157CC}" type="slidenum">
              <a:rPr lang="he-IL" smtClean="0"/>
              <a:t>‹#›</a:t>
            </a:fld>
            <a:endParaRPr lang="he-IL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F7530463-5D7C-49EB-8A96-91F0255536D5}"/>
              </a:ext>
            </a:extLst>
          </p:cNvPr>
          <p:cNvCxnSpPr/>
          <p:nvPr/>
        </p:nvCxnSpPr>
        <p:spPr>
          <a:xfrm>
            <a:off x="812800" y="425753"/>
            <a:ext cx="9729411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38D02B43-FA92-42DA-8F79-C2C104465FF7}"/>
              </a:ext>
            </a:extLst>
          </p:cNvPr>
          <p:cNvCxnSpPr/>
          <p:nvPr/>
        </p:nvCxnSpPr>
        <p:spPr>
          <a:xfrm>
            <a:off x="812800" y="1146629"/>
            <a:ext cx="9729411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759D82D2-A81D-4D09-B106-0BFBB91D0A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265" y="413473"/>
            <a:ext cx="878083" cy="89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rgbClr val="009FDF"/>
          </a:solidFill>
          <a:latin typeface="FbSpoiler Regular" panose="02020603050405020304" pitchFamily="18" charset="-79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FbSpoiler Regular" panose="02020603050405020304" pitchFamily="18" charset="-79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FbSpoiler Regular" panose="02020603050405020304" pitchFamily="18" charset="-79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200" kern="1200">
          <a:solidFill>
            <a:srgbClr val="58595B"/>
          </a:solidFill>
          <a:latin typeface="FbSpoiler Regular" panose="02020603050405020304" pitchFamily="18" charset="-79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050" kern="1200">
          <a:solidFill>
            <a:srgbClr val="58595B"/>
          </a:solidFill>
          <a:latin typeface="FbSpoiler Regular" panose="02020603050405020304" pitchFamily="18" charset="-79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050" kern="1200">
          <a:solidFill>
            <a:srgbClr val="58595B"/>
          </a:solidFill>
          <a:latin typeface="FbSpoiler Regular" panose="02020603050405020304" pitchFamily="18" charset="-79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7467" y="1379735"/>
            <a:ext cx="10478814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ctr" rtl="1">
              <a:lnSpc>
                <a:spcPct val="150000"/>
              </a:lnSpc>
            </a:pPr>
            <a:r>
              <a:rPr lang="he-IL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הרפורמה בחדלות פירעון של יחידים:</a:t>
            </a:r>
          </a:p>
          <a:p>
            <a:pPr lvl="1" algn="ctr" rtl="1">
              <a:lnSpc>
                <a:spcPct val="150000"/>
              </a:lnSpc>
            </a:pPr>
            <a:r>
              <a:rPr lang="he-IL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השפעות כלכליות והשוואה בינלאומית</a:t>
            </a:r>
          </a:p>
          <a:p>
            <a:pPr lvl="1" algn="ctr" rtl="1">
              <a:lnSpc>
                <a:spcPct val="150000"/>
              </a:lnSpc>
            </a:pPr>
            <a:r>
              <a:rPr lang="he-IL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 בסיס ממצאי המחקרים האמפיריים</a:t>
            </a: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2375339" y="4146616"/>
            <a:ext cx="6338904" cy="226469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he-IL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ד"ר שטיין רועי</a:t>
            </a:r>
            <a:br>
              <a:rPr lang="he-IL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מנהל יחידת מוסדות ושווקים פיננסיים</a:t>
            </a:r>
            <a:br>
              <a:rPr lang="he-IL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חטיבת המחקר</a:t>
            </a:r>
            <a:br>
              <a:rPr lang="he-IL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בנק ישראל</a:t>
            </a:r>
          </a:p>
        </p:txBody>
      </p:sp>
      <p:sp>
        <p:nvSpPr>
          <p:cNvPr id="8" name="כותרת 1"/>
          <p:cNvSpPr txBox="1"/>
          <p:nvPr/>
        </p:nvSpPr>
        <p:spPr>
          <a:xfrm>
            <a:off x="1851102" y="459024"/>
            <a:ext cx="9820308" cy="739154"/>
          </a:xfrm>
          <a:prstGeom prst="rect">
            <a:avLst/>
          </a:prstGeom>
        </p:spPr>
        <p:txBody>
          <a:bodyPr vert="horz" lIns="91440" tIns="45720" rIns="91440" bIns="45720" rtlCol="1" anchor="t" anchorCtr="0">
            <a:noAutofit/>
          </a:bodyPr>
          <a:lstStyle>
            <a:lvl1pPr algn="r" defTabSz="685800" rtl="1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FbSpoiler Regular" panose="02020603050405020304" pitchFamily="18" charset="-79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he-IL" sz="2800" b="1">
                <a:latin typeface="Calibri" panose="020F0502020204030204" pitchFamily="34" charset="0"/>
                <a:cs typeface="Calibri" panose="020F0502020204030204" pitchFamily="34" charset="0"/>
              </a:rPr>
              <a:t>מכון ספרא והפקולטה לניהול, אוניברסיטת תל-אביב - 18/11/2025</a:t>
            </a:r>
          </a:p>
        </p:txBody>
      </p:sp>
    </p:spTree>
    <p:extLst>
      <p:ext uri="{BB962C8B-B14F-4D97-AF65-F5344CB8AC3E}">
        <p14:creationId xmlns:p14="http://schemas.microsoft.com/office/powerpoint/2010/main" val="364411876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7244" y="1725959"/>
            <a:ext cx="943617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>
                <a:ea typeface="Calibri" panose="020F0502020204030204" pitchFamily="34" charset="0"/>
                <a:cs typeface="David" panose="020E0502060401010101" pitchFamily="34" charset="-79"/>
              </a:rPr>
              <a:t>חדלות פירעון של יחידים: אשראי צרכני, מחזור העסקים ומדד "היד הרכה"</a:t>
            </a:r>
            <a:endParaRPr lang="he-IL" sz="3600" b="1" spc="30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1623527" y="3319254"/>
            <a:ext cx="6987073" cy="1013165"/>
          </a:xfrm>
        </p:spPr>
        <p:txBody>
          <a:bodyPr>
            <a:normAutofit/>
          </a:bodyPr>
          <a:lstStyle/>
          <a:p>
            <a:r>
              <a:rPr lang="he-IL" sz="2800" b="1"/>
              <a:t>אופיר מורן, ברזני יהונתן ושטיין רועי</a:t>
            </a:r>
          </a:p>
        </p:txBody>
      </p:sp>
      <p:sp>
        <p:nvSpPr>
          <p:cNvPr id="2" name="מלבן 1"/>
          <p:cNvSpPr/>
          <p:nvPr/>
        </p:nvSpPr>
        <p:spPr>
          <a:xfrm>
            <a:off x="1063690" y="4332419"/>
            <a:ext cx="7546910" cy="1765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 rtl="1">
              <a:lnSpc>
                <a:spcPct val="130000"/>
              </a:lnSpc>
              <a:spcBef>
                <a:spcPts val="400"/>
              </a:spcBef>
            </a:pPr>
            <a:r>
              <a:rPr lang="he-IL" sz="2800" dirty="0"/>
              <a:t>מדד "היד הרכה" מבוסס על מאפיינים שונים של התהליך המשפטי, </a:t>
            </a:r>
            <a:r>
              <a:rPr lang="he-IL" sz="2800" u="sng" dirty="0"/>
              <a:t>מתוך הנתונים בפועל</a:t>
            </a:r>
          </a:p>
          <a:p>
            <a:pPr lvl="1" algn="r" rtl="1">
              <a:lnSpc>
                <a:spcPct val="130000"/>
              </a:lnSpc>
              <a:spcBef>
                <a:spcPts val="400"/>
              </a:spcBef>
            </a:pP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46797032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שלושה רכיבים המייצגים את מדד "היד הרכה"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8DEA-F68D-4F2C-B6EB-2014CA4157CC}" type="slidenum">
              <a:rPr lang="he-IL" smtClean="0"/>
              <a:t>11</a:t>
            </a:fld>
            <a:endParaRPr lang="he-IL"/>
          </a:p>
        </p:txBody>
      </p:sp>
      <p:graphicFrame>
        <p:nvGraphicFramePr>
          <p:cNvPr id="9" name="מציין מיקום תוכן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5679680"/>
              </p:ext>
            </p:extLst>
          </p:nvPr>
        </p:nvGraphicFramePr>
        <p:xfrm>
          <a:off x="6032500" y="1147763"/>
          <a:ext cx="4932363" cy="285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כותרת 1"/>
          <p:cNvSpPr txBox="1">
            <a:spLocks/>
          </p:cNvSpPr>
          <p:nvPr/>
        </p:nvSpPr>
        <p:spPr>
          <a:xfrm>
            <a:off x="6233532" y="1128109"/>
            <a:ext cx="4731331" cy="87911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009FDF"/>
                </a:solidFill>
                <a:latin typeface="FbSpoiler Regular" panose="02020603050405020304" pitchFamily="18" charset="-79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he-IL" sz="1100" b="1" dirty="0">
                <a:solidFill>
                  <a:schemeClr val="tx1"/>
                </a:solidFill>
              </a:rPr>
              <a:t>רכיב היעילות</a:t>
            </a:r>
          </a:p>
          <a:p>
            <a:pPr algn="ctr">
              <a:lnSpc>
                <a:spcPct val="120000"/>
              </a:lnSpc>
            </a:pPr>
            <a:r>
              <a:rPr lang="he-IL" sz="1100" b="1" dirty="0">
                <a:solidFill>
                  <a:schemeClr val="tx1"/>
                </a:solidFill>
              </a:rPr>
              <a:t>שיעור התיקים שנסגרו עד 9 חודשים בדחייה מסך כל הבקשות לפתיחת תיקים</a:t>
            </a:r>
          </a:p>
        </p:txBody>
      </p:sp>
      <p:graphicFrame>
        <p:nvGraphicFramePr>
          <p:cNvPr id="11" name="מציין מיקום תוכן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40757359"/>
              </p:ext>
            </p:extLst>
          </p:nvPr>
        </p:nvGraphicFramePr>
        <p:xfrm>
          <a:off x="1081088" y="1147763"/>
          <a:ext cx="4932362" cy="285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כותרת 1"/>
          <p:cNvSpPr txBox="1">
            <a:spLocks/>
          </p:cNvSpPr>
          <p:nvPr/>
        </p:nvSpPr>
        <p:spPr>
          <a:xfrm>
            <a:off x="1605776" y="1147762"/>
            <a:ext cx="4407674" cy="42456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009FDF"/>
                </a:solidFill>
                <a:latin typeface="FbSpoiler Regular" panose="02020603050405020304" pitchFamily="18" charset="-79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he-IL" sz="1100" b="1" dirty="0">
                <a:solidFill>
                  <a:schemeClr val="tx1"/>
                </a:solidFill>
              </a:rPr>
              <a:t>רכיב התפיסה החברתית</a:t>
            </a:r>
          </a:p>
          <a:p>
            <a:pPr algn="ctr">
              <a:lnSpc>
                <a:spcPct val="120000"/>
              </a:lnSpc>
            </a:pPr>
            <a:r>
              <a:rPr lang="he-IL" sz="1100" b="1" dirty="0">
                <a:solidFill>
                  <a:schemeClr val="tx1"/>
                </a:solidFill>
              </a:rPr>
              <a:t>שיעור התיקים שהתנהלו ברשות האכיפה והגבייה</a:t>
            </a:r>
          </a:p>
        </p:txBody>
      </p:sp>
      <p:graphicFrame>
        <p:nvGraphicFramePr>
          <p:cNvPr id="23" name="מציין מיקום תוכן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653661"/>
              </p:ext>
            </p:extLst>
          </p:nvPr>
        </p:nvGraphicFramePr>
        <p:xfrm>
          <a:off x="2650429" y="3998972"/>
          <a:ext cx="4932363" cy="2852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כותרת 2"/>
          <p:cNvSpPr txBox="1">
            <a:spLocks/>
          </p:cNvSpPr>
          <p:nvPr/>
        </p:nvSpPr>
        <p:spPr>
          <a:xfrm>
            <a:off x="7683190" y="4516244"/>
            <a:ext cx="2133307" cy="173959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009FDF"/>
                </a:solidFill>
                <a:latin typeface="FbSpoiler Regular" panose="02020603050405020304" pitchFamily="18" charset="-79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he-IL" sz="1400" b="1" dirty="0">
                <a:solidFill>
                  <a:schemeClr val="tx1"/>
                </a:solidFill>
                <a:cs typeface="+mn-cs"/>
              </a:rPr>
              <a:t>רכיב המורכבות</a:t>
            </a:r>
            <a:br>
              <a:rPr lang="he-IL" sz="1400" b="1" dirty="0">
                <a:solidFill>
                  <a:schemeClr val="tx1"/>
                </a:solidFill>
                <a:cs typeface="+mn-cs"/>
              </a:rPr>
            </a:br>
            <a:r>
              <a:rPr lang="he-IL" sz="1400" b="1" dirty="0">
                <a:solidFill>
                  <a:srgbClr val="C00000"/>
                </a:solidFill>
                <a:cs typeface="+mn-cs"/>
              </a:rPr>
              <a:t>ממוצע מספר נושים</a:t>
            </a:r>
          </a:p>
          <a:p>
            <a:pPr algn="ctr">
              <a:lnSpc>
                <a:spcPct val="110000"/>
              </a:lnSpc>
            </a:pPr>
            <a:r>
              <a:rPr lang="he-IL" sz="1400" b="1" dirty="0">
                <a:solidFill>
                  <a:srgbClr val="0070C0"/>
                </a:solidFill>
              </a:rPr>
              <a:t>ממוצע סוגי נושים</a:t>
            </a:r>
            <a:endParaRPr lang="he-I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2265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800" b="1">
                <a:solidFill>
                  <a:srgbClr val="C00000"/>
                </a:solidFill>
              </a:rPr>
              <a:t>מדד ה"יד הרכה"</a:t>
            </a:r>
          </a:p>
        </p:txBody>
      </p:sp>
      <p:graphicFrame>
        <p:nvGraphicFramePr>
          <p:cNvPr id="6" name="תרשים 5"/>
          <p:cNvGraphicFramePr/>
          <p:nvPr>
            <p:extLst>
              <p:ext uri="{D42A27DB-BD31-4B8C-83A1-F6EECF244321}">
                <p14:modId xmlns:p14="http://schemas.microsoft.com/office/powerpoint/2010/main" val="185666077"/>
              </p:ext>
            </p:extLst>
          </p:nvPr>
        </p:nvGraphicFramePr>
        <p:xfrm>
          <a:off x="486930" y="1008993"/>
          <a:ext cx="10985737" cy="440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8DEA-F68D-4F2C-B6EB-2014CA4157CC}" type="slidenum">
              <a:rPr lang="he-IL" sz="1000" smtClean="0"/>
              <a:t>12</a:t>
            </a:fld>
            <a:endParaRPr lang="he-IL" sz="1000"/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9400682-9492-F68B-BF81-8EF6D2D36395}"/>
              </a:ext>
            </a:extLst>
          </p:cNvPr>
          <p:cNvCxnSpPr/>
          <p:nvPr/>
        </p:nvCxnSpPr>
        <p:spPr>
          <a:xfrm flipV="1">
            <a:off x="7116090" y="2092683"/>
            <a:ext cx="40867" cy="23473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8704" y="5502836"/>
                <a:ext cx="8676165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𝐿𝑒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𝐼𝑛𝑠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𝐴𝑝𝑟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2020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𝑀𝑎𝑦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2020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he-IL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04" y="5502836"/>
                <a:ext cx="8676165" cy="369332"/>
              </a:xfrm>
              <a:prstGeom prst="rect">
                <a:avLst/>
              </a:prstGeom>
              <a:blipFill>
                <a:blip r:embed="rId4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מלבן 2"/>
          <p:cNvSpPr/>
          <p:nvPr/>
        </p:nvSpPr>
        <p:spPr>
          <a:xfrm>
            <a:off x="293914" y="5872169"/>
            <a:ext cx="11549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dirty="0">
                <a:latin typeface="David" panose="020E0502060401010101" pitchFamily="34" charset="-79"/>
                <a:ea typeface="Calibri" panose="020F0502020204030204" pitchFamily="34" charset="0"/>
              </a:rPr>
              <a:t> 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המשתה התלוי - שיעור הבקשות לפתיחת תיקי חדלות פירעון של יחידים מסך משקי הבית המביא בחשבון את מספר ימי העסקים, ומנוכה גורמי עונתיות חודשיים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0210800" y="5502836"/>
            <a:ext cx="1981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/>
              <a:t>משוואת האמידה</a:t>
            </a:r>
          </a:p>
        </p:txBody>
      </p:sp>
    </p:spTree>
    <p:extLst>
      <p:ext uri="{BB962C8B-B14F-4D97-AF65-F5344CB8AC3E}">
        <p14:creationId xmlns:p14="http://schemas.microsoft.com/office/powerpoint/2010/main" val="12523243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007" y="432709"/>
            <a:ext cx="10195034" cy="716038"/>
          </a:xfrm>
        </p:spPr>
        <p:txBody>
          <a:bodyPr/>
          <a:lstStyle/>
          <a:p>
            <a:r>
              <a:rPr lang="he-IL" b="1"/>
              <a:t>הממצאים העיקריים </a:t>
            </a:r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1240220" y="1290320"/>
            <a:ext cx="10149139" cy="5147312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e-IL" sz="2000" dirty="0">
                <a:solidFill>
                  <a:schemeClr val="tx1"/>
                </a:solidFill>
              </a:rPr>
              <a:t>מדד היד הרכה מסביר עלייה מדורגת של 150 נקודות בסיס בשיעור התיקים החדשים נכון ליוני 2022 – והמדד נותר במגמת עלייה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e-IL" sz="2000" dirty="0">
                <a:solidFill>
                  <a:schemeClr val="tx1"/>
                </a:solidFill>
              </a:rPr>
              <a:t>מדד היד הרכה מסביר גם את הירידה בשיעור התיקים שהתרחשה לאחר אישור הרפורמה ועד יישומה </a:t>
            </a:r>
          </a:p>
          <a:p>
            <a:pPr lvl="1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e-IL" sz="2000" dirty="0">
                <a:solidFill>
                  <a:schemeClr val="tx1"/>
                </a:solidFill>
              </a:rPr>
              <a:t>האשראי שלא לדיור - השפיע באופן מובהק עד הרפורמה</a:t>
            </a:r>
          </a:p>
          <a:p>
            <a:pPr lvl="1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e-IL" sz="2000" dirty="0">
                <a:solidFill>
                  <a:schemeClr val="tx1"/>
                </a:solidFill>
              </a:rPr>
              <a:t>המשכנתאות אינן מובהקות</a:t>
            </a:r>
          </a:p>
          <a:p>
            <a:pPr lvl="1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e-IL" sz="2000" dirty="0">
                <a:solidFill>
                  <a:schemeClr val="tx1"/>
                </a:solidFill>
              </a:rPr>
              <a:t>הריבית הריאלית הקצרה - משפיעה באופן חיובי לאחר הרפורמה</a:t>
            </a:r>
          </a:p>
          <a:p>
            <a:pPr lvl="1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e-IL" sz="2000" dirty="0">
                <a:solidFill>
                  <a:schemeClr val="tx1"/>
                </a:solidFill>
              </a:rPr>
              <a:t>עקב משבר הקורונה מספר התיקים החדשים באפריל ומאי 2020 ירד באופן טכני 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8DEA-F68D-4F2C-B6EB-2014CA4157CC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499602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7242" y="1045041"/>
            <a:ext cx="9436173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2400" b="1"/>
              <a:t>מבט עומק אל מאפייני החובות, הנושים והתשלומים</a:t>
            </a:r>
          </a:p>
          <a:p>
            <a:pPr algn="ctr" rtl="1">
              <a:lnSpc>
                <a:spcPct val="150000"/>
              </a:lnSpc>
            </a:pPr>
            <a:r>
              <a:rPr lang="he-IL" sz="2800" b="1"/>
              <a:t>שיעור ההחזר</a:t>
            </a:r>
            <a:endParaRPr lang="he-IL" sz="2800" b="1" spc="30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1081670" y="2543009"/>
            <a:ext cx="7367118" cy="1359917"/>
          </a:xfrm>
        </p:spPr>
        <p:txBody>
          <a:bodyPr>
            <a:normAutofit/>
          </a:bodyPr>
          <a:lstStyle/>
          <a:p>
            <a:r>
              <a:rPr lang="he-IL" b="1"/>
              <a:t>יהונתן ברזני ורועי שטיין</a:t>
            </a:r>
            <a:br>
              <a:rPr lang="he-IL" b="1"/>
            </a:br>
            <a:br>
              <a:rPr lang="he-IL" b="1"/>
            </a:br>
            <a:r>
              <a:rPr lang="he-IL" b="1"/>
              <a:t>דוח היציבות הפיננסית למחצית שניה של 2024</a:t>
            </a:r>
          </a:p>
        </p:txBody>
      </p:sp>
      <p:sp>
        <p:nvSpPr>
          <p:cNvPr id="2" name="מלבן 1"/>
          <p:cNvSpPr/>
          <p:nvPr/>
        </p:nvSpPr>
        <p:spPr>
          <a:xfrm>
            <a:off x="1081669" y="4262080"/>
            <a:ext cx="7649736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</a:rPr>
              <a:t>שיעור ההחזר </a:t>
            </a:r>
            <a:r>
              <a:rPr lang="he-IL" dirty="0"/>
              <a:t>מהווה נתון כלכלי חשוב המשפיע על היצע האשראי ובפרט על פרמיית סיכון האשראי.</a:t>
            </a:r>
          </a:p>
          <a:p>
            <a:pPr marL="285750" indent="-285750" algn="just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chemeClr val="dk1"/>
                </a:solidFill>
              </a:rPr>
              <a:t>העדויות מהעולם</a:t>
            </a:r>
            <a:r>
              <a:rPr lang="he-IL" dirty="0">
                <a:solidFill>
                  <a:schemeClr val="dk1"/>
                </a:solidFill>
              </a:rPr>
              <a:t>: שיעור ההחזר הממוצע של יחידים עומד על כ-33.12 סנט לכל דולר ונמצא בטווח רחב - החל מ-75.91 סנט ל-7.33 סנט בלבד. </a:t>
            </a:r>
          </a:p>
        </p:txBody>
      </p:sp>
    </p:spTree>
    <p:extLst>
      <p:ext uri="{BB962C8B-B14F-4D97-AF65-F5344CB8AC3E}">
        <p14:creationId xmlns:p14="http://schemas.microsoft.com/office/powerpoint/2010/main" val="683612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403833"/>
            <a:ext cx="9626600" cy="731284"/>
          </a:xfrm>
        </p:spPr>
        <p:txBody>
          <a:bodyPr>
            <a:normAutofit/>
          </a:bodyPr>
          <a:lstStyle/>
          <a:p>
            <a:pPr algn="ctr"/>
            <a:r>
              <a:rPr lang="he-IL" sz="2800" b="1"/>
              <a:t>שיעור ההחזר</a:t>
            </a:r>
            <a:endParaRPr lang="en-US" sz="2800" b="1"/>
          </a:p>
        </p:txBody>
      </p:sp>
      <p:sp>
        <p:nvSpPr>
          <p:cNvPr id="5" name="מציין מיקום תוכן 2"/>
          <p:cNvSpPr txBox="1"/>
          <p:nvPr/>
        </p:nvSpPr>
        <p:spPr>
          <a:xfrm>
            <a:off x="838200" y="3378808"/>
            <a:ext cx="10515600" cy="184170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171450" indent="-171450" algn="r" defTabSz="685800" rtl="1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58595B"/>
                </a:solidFill>
                <a:latin typeface="FbSpoiler Regular" panose="02020603050405020304" pitchFamily="18" charset="-79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58595B"/>
                </a:solidFill>
                <a:latin typeface="FbSpoiler Regular" panose="02020603050405020304" pitchFamily="18" charset="-79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58595B"/>
                </a:solidFill>
                <a:latin typeface="FbSpoiler Regular" panose="02020603050405020304" pitchFamily="18" charset="-79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58595B"/>
                </a:solidFill>
                <a:latin typeface="FbSpoiler Regular" panose="02020603050405020304" pitchFamily="18" charset="-79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58595B"/>
                </a:solidFill>
                <a:latin typeface="FbSpoiler Regular" panose="02020603050405020304" pitchFamily="18" charset="-79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  <p:graphicFrame>
        <p:nvGraphicFramePr>
          <p:cNvPr id="7" name="תרשים 6"/>
          <p:cNvGraphicFramePr/>
          <p:nvPr>
            <p:extLst>
              <p:ext uri="{D42A27DB-BD31-4B8C-83A1-F6EECF244321}">
                <p14:modId xmlns:p14="http://schemas.microsoft.com/office/powerpoint/2010/main" val="3483746681"/>
              </p:ext>
            </p:extLst>
          </p:nvPr>
        </p:nvGraphicFramePr>
        <p:xfrm>
          <a:off x="6127749" y="2081048"/>
          <a:ext cx="5759451" cy="4614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תמונה 7"/>
          <p:cNvPicPr/>
          <p:nvPr/>
        </p:nvPicPr>
        <p:blipFill>
          <a:blip r:embed="rId4"/>
          <a:stretch>
            <a:fillRect/>
          </a:stretch>
        </p:blipFill>
        <p:spPr>
          <a:xfrm>
            <a:off x="157436" y="1680555"/>
            <a:ext cx="5938564" cy="3999796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6416506" y="1430589"/>
            <a:ext cx="5181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800"/>
              </a:spcAft>
            </a:pPr>
            <a:r>
              <a:rPr lang="he-IL" sz="2400" b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שיעור ההחזר, ממוצע חודשי וממוצע נע -6 חודשים, 2016-2021</a:t>
            </a:r>
            <a:r>
              <a:rPr lang="en-US" sz="2400">
                <a:latin typeface="+mj-lt"/>
              </a:rPr>
              <a:t> </a:t>
            </a:r>
            <a:r>
              <a:rPr lang="en-US" sz="240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" name="מלבן 10"/>
          <p:cNvSpPr/>
          <p:nvPr/>
        </p:nvSpPr>
        <p:spPr>
          <a:xfrm>
            <a:off x="289002" y="1061401"/>
            <a:ext cx="4666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2400" b="1">
                <a:ea typeface="Calibri" panose="020F0502020204030204" pitchFamily="34" charset="0"/>
                <a:cs typeface="Calibri" panose="020F0502020204030204" pitchFamily="34" charset="0"/>
              </a:rPr>
              <a:t>התפלגות שיעור ההחזר</a:t>
            </a:r>
          </a:p>
          <a:p>
            <a:pPr algn="ctr" rtl="1"/>
            <a:r>
              <a:rPr lang="he-IL" sz="2400" b="1">
                <a:ea typeface="Calibri" panose="020F0502020204030204" pitchFamily="34" charset="0"/>
                <a:cs typeface="Calibri" panose="020F0502020204030204" pitchFamily="34" charset="0"/>
              </a:rPr>
              <a:t>לפני ואחרי הרפורמה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8DEA-F68D-4F2C-B6EB-2014CA4157CC}" type="slidenum">
              <a:rPr lang="he-IL" smtClean="0"/>
              <a:t>15</a:t>
            </a:fld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4256690" y="3101286"/>
            <a:ext cx="819807" cy="9787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b="1"/>
              <a:t>לפני</a:t>
            </a:r>
          </a:p>
          <a:p>
            <a:pPr algn="ctr" rtl="1">
              <a:lnSpc>
                <a:spcPct val="80000"/>
              </a:lnSpc>
            </a:pPr>
            <a:endParaRPr lang="he-IL" b="1"/>
          </a:p>
          <a:p>
            <a:pPr algn="ctr" rtl="1">
              <a:lnSpc>
                <a:spcPct val="80000"/>
              </a:lnSpc>
            </a:pPr>
            <a:endParaRPr lang="he-IL" b="1"/>
          </a:p>
          <a:p>
            <a:pPr algn="ctr" rtl="1">
              <a:lnSpc>
                <a:spcPct val="80000"/>
              </a:lnSpc>
            </a:pPr>
            <a:r>
              <a:rPr lang="he-IL" b="1"/>
              <a:t>אחרי</a:t>
            </a:r>
          </a:p>
        </p:txBody>
      </p:sp>
      <p:sp>
        <p:nvSpPr>
          <p:cNvPr id="6" name="מלבן 5"/>
          <p:cNvSpPr/>
          <p:nvPr/>
        </p:nvSpPr>
        <p:spPr>
          <a:xfrm>
            <a:off x="157435" y="5687274"/>
            <a:ext cx="64535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/>
              <a:t>שיעור ההחזר השכיח ביותר ירד בשתי נקודות בסיס</a:t>
            </a:r>
          </a:p>
          <a:p>
            <a:pPr algn="ctr" rtl="1">
              <a:lnSpc>
                <a:spcPct val="150000"/>
              </a:lnSpc>
            </a:pPr>
            <a:r>
              <a:rPr lang="he-IL"/>
              <a:t>רוב הירידה הממוצעת מתקבלת מהתיקים בעלי שיעור החזר גבוה</a:t>
            </a:r>
          </a:p>
        </p:txBody>
      </p:sp>
    </p:spTree>
    <p:extLst>
      <p:ext uri="{BB962C8B-B14F-4D97-AF65-F5344CB8AC3E}">
        <p14:creationId xmlns:p14="http://schemas.microsoft.com/office/powerpoint/2010/main" val="3898079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8033" y="403833"/>
            <a:ext cx="10101431" cy="716038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he-IL" sz="2400" b="1">
                <a:solidFill>
                  <a:schemeClr val="tx1"/>
                </a:solidFill>
              </a:rPr>
              <a:t>שיעור ההחזר והיקף החוב </a:t>
            </a:r>
            <a:r>
              <a:rPr lang="he-IL" sz="2400">
                <a:solidFill>
                  <a:schemeClr val="tx1"/>
                </a:solidFill>
              </a:rPr>
              <a:t>(הממוצע)</a:t>
            </a:r>
            <a:br>
              <a:rPr lang="he-IL" sz="2400">
                <a:solidFill>
                  <a:schemeClr val="tx1"/>
                </a:solidFill>
              </a:rPr>
            </a:br>
            <a:r>
              <a:rPr lang="he-IL" sz="2400">
                <a:solidFill>
                  <a:schemeClr val="tx1"/>
                </a:solidFill>
              </a:rPr>
              <a:t>קבוצות על פי</a:t>
            </a:r>
            <a:r>
              <a:rPr lang="he-IL" sz="2400" b="1">
                <a:solidFill>
                  <a:schemeClr val="tx1"/>
                </a:solidFill>
              </a:rPr>
              <a:t> היקף החוב ושיעור החוב הבנקאי – לפני ואחרי הרפורמה</a:t>
            </a: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</p:nvPr>
        </p:nvGraphicFramePr>
        <p:xfrm>
          <a:off x="5966044" y="1481959"/>
          <a:ext cx="5921156" cy="4874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תרשים 5"/>
          <p:cNvGraphicFramePr>
            <a:graphicFrameLocks noGrp="1"/>
          </p:cNvGraphicFramePr>
          <p:nvPr/>
        </p:nvGraphicFramePr>
        <p:xfrm>
          <a:off x="268015" y="1481959"/>
          <a:ext cx="5455054" cy="4757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מחבר חץ ישר 6"/>
          <p:cNvCxnSpPr/>
          <p:nvPr/>
        </p:nvCxnSpPr>
        <p:spPr>
          <a:xfrm>
            <a:off x="9493469" y="3860534"/>
            <a:ext cx="438807" cy="285797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83151" y="6114466"/>
            <a:ext cx="32115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>
                <a:solidFill>
                  <a:srgbClr val="FF0000"/>
                </a:solidFill>
              </a:rPr>
              <a:t>פשיטת רגל (החוק הישן)</a:t>
            </a:r>
          </a:p>
          <a:p>
            <a:pPr algn="r" rtl="1"/>
            <a:r>
              <a:rPr lang="he-IL" b="1">
                <a:solidFill>
                  <a:srgbClr val="00B0F0"/>
                </a:solidFill>
              </a:rPr>
              <a:t>חדלות פירעון (החוק החדש)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8DEA-F68D-4F2C-B6EB-2014CA4157CC}" type="slidenum">
              <a:rPr lang="he-IL" smtClean="0"/>
              <a:t>16</a:t>
            </a:fld>
            <a:endParaRPr lang="he-IL"/>
          </a:p>
        </p:txBody>
      </p:sp>
      <p:sp>
        <p:nvSpPr>
          <p:cNvPr id="4" name="אליפסה 3"/>
          <p:cNvSpPr/>
          <p:nvPr/>
        </p:nvSpPr>
        <p:spPr>
          <a:xfrm rot="755221">
            <a:off x="1624240" y="3343638"/>
            <a:ext cx="882869" cy="388158"/>
          </a:xfrm>
          <a:prstGeom prst="ellipse">
            <a:avLst/>
          </a:prstGeom>
          <a:solidFill>
            <a:schemeClr val="bg2">
              <a:lumMod val="9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5466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513490" y="403833"/>
            <a:ext cx="8951310" cy="716038"/>
          </a:xfrm>
        </p:spPr>
        <p:txBody>
          <a:bodyPr>
            <a:normAutofit/>
          </a:bodyPr>
          <a:lstStyle/>
          <a:p>
            <a:pPr algn="ctr"/>
            <a:r>
              <a:rPr lang="he-IL" sz="2400" b="1"/>
              <a:t>הממצאים העיקריים </a:t>
            </a:r>
          </a:p>
        </p:txBody>
      </p:sp>
      <p:sp>
        <p:nvSpPr>
          <p:cNvPr id="2" name="מלבן 1"/>
          <p:cNvSpPr/>
          <p:nvPr/>
        </p:nvSpPr>
        <p:spPr>
          <a:xfrm>
            <a:off x="325821" y="1769761"/>
            <a:ext cx="114772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שיעור ההחזר הממוצע ירד ב-6 נקודות האחוז ושיעורו השכיח </a:t>
            </a:r>
            <a:r>
              <a:rPr lang="he-IL" sz="2400">
                <a:latin typeface="Arial" panose="020B0604020202020204" pitchFamily="34" charset="0"/>
                <a:cs typeface="Arial" panose="020B0604020202020204" pitchFamily="34" charset="0"/>
              </a:rPr>
              <a:t>ביותר ירד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אך במעט. </a:t>
            </a:r>
          </a:p>
          <a:p>
            <a:pPr marL="285750" indent="-285750" algn="just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בקרב קבוצת התיקים הגדולים: קשר שלילי חזק בין שיעור ההחזר וגובה החוב של החייבים.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פרשנות: יכולת ההחזר החודשית של החייב לא הושפעה והרפורמה הגבילה את משך ההליך </a:t>
            </a:r>
          </a:p>
          <a:p>
            <a:pPr marL="285750" indent="-285750" algn="just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גובה החוב לבנקים בתיקים של חדלות פירעון ירד בממוצע למרות שהחציון עלה קלות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פרשנות: הבנקים הקטינו את היקף האשראי בעיקר בקרב קבוצת התיקים הגדולים.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8DEA-F68D-4F2C-B6EB-2014CA4157CC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508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400" b="1"/>
              <a:t>סיכום ומבט מחקרי להמשך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8145" y="1429408"/>
            <a:ext cx="11466296" cy="52236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e-IL" sz="2400" dirty="0">
                <a:solidFill>
                  <a:schemeClr val="tx1"/>
                </a:solidFill>
              </a:rPr>
              <a:t>האיזון העדין בהליכי חדלות פירעון: ככל שהליך חדלות הפירעון נגיש, יעיל וקצר יותר, כך שיעור ההחזר יורד והיקף החוב יורד.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he-IL" sz="2400" dirty="0">
                <a:solidFill>
                  <a:schemeClr val="tx1"/>
                </a:solidFill>
              </a:rPr>
              <a:t>עבודת מחקר בתהליך: אמידת ההשפעה ארוכת הטווח הן של מספר התיקים החדשים והן של היקף האשראי, בהינתן שינוי במדד היד הרכה בקרב מדינות רבות.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he-IL" sz="2400" dirty="0">
                <a:solidFill>
                  <a:schemeClr val="tx1"/>
                </a:solidFill>
              </a:rPr>
              <a:t>הממצאים המסתמנים: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he-IL" sz="2250" dirty="0">
                <a:solidFill>
                  <a:schemeClr val="tx1"/>
                </a:solidFill>
              </a:rPr>
              <a:t>פתיחת תיקים: ההשפעה החיובית הולכת ומתחזקת בשנים הראשונות לאחר הרפורמה ואחר כך מתמתנת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he-IL" sz="2250" dirty="0">
                <a:solidFill>
                  <a:schemeClr val="tx1"/>
                </a:solidFill>
              </a:rPr>
              <a:t>גידול האשראי: ההשפעה השלילית הולכת ומתחזקת בשנים הראשונות (כשנה לפני הרפורמה) מתמתנת אך במעט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e-IL" sz="2400" dirty="0">
                <a:solidFill>
                  <a:schemeClr val="tx1"/>
                </a:solidFill>
              </a:rPr>
              <a:t>האם המשק עובר לשיווי משקל חדש בהיקף תיקים גדול יותר ובצמצום היקף החובות?    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8DEA-F68D-4F2C-B6EB-2014CA4157CC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928845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503">
              <a:srgbClr val="E6F4F9"/>
            </a:gs>
            <a:gs pos="58489">
              <a:srgbClr val="C7E6F3"/>
            </a:gs>
            <a:gs pos="27972">
              <a:srgbClr val="E0F1F8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158145" y="6437633"/>
            <a:ext cx="398903" cy="320520"/>
          </a:xfrm>
        </p:spPr>
        <p:txBody>
          <a:bodyPr/>
          <a:lstStyle/>
          <a:p>
            <a:fld id="{E1088DEA-F68D-4F2C-B6EB-2014CA4157CC}" type="slidenum">
              <a:rPr lang="he-IL" sz="1100" smtClean="0"/>
              <a:t>2</a:t>
            </a:fld>
            <a:endParaRPr lang="he-IL" sz="1100"/>
          </a:p>
        </p:txBody>
      </p:sp>
      <p:sp>
        <p:nvSpPr>
          <p:cNvPr id="5" name="מלבן 4"/>
          <p:cNvSpPr/>
          <p:nvPr/>
        </p:nvSpPr>
        <p:spPr>
          <a:xfrm>
            <a:off x="557048" y="1650089"/>
            <a:ext cx="96301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150000"/>
              </a:lnSpc>
              <a:spcBef>
                <a:spcPts val="600"/>
              </a:spcBef>
            </a:pPr>
            <a:r>
              <a:rPr lang="he-IL" sz="2400" b="1"/>
              <a:t>המטרה:</a:t>
            </a:r>
          </a:p>
          <a:p>
            <a:pPr lvl="1" algn="just" rtl="1">
              <a:lnSpc>
                <a:spcPct val="150000"/>
              </a:lnSpc>
              <a:spcBef>
                <a:spcPts val="600"/>
              </a:spcBef>
            </a:pPr>
            <a:r>
              <a:rPr lang="he-IL" sz="2400"/>
              <a:t>	להציב את שיקומו הכלכלי של החייב כערך מרכזי</a:t>
            </a:r>
          </a:p>
          <a:p>
            <a:pPr lvl="1" algn="just" rtl="1">
              <a:lnSpc>
                <a:spcPct val="150000"/>
              </a:lnSpc>
              <a:spcBef>
                <a:spcPts val="600"/>
              </a:spcBef>
            </a:pPr>
            <a:r>
              <a:rPr lang="he-IL" sz="2400" b="1"/>
              <a:t>	</a:t>
            </a:r>
            <a:r>
              <a:rPr lang="he-IL" sz="2400"/>
              <a:t>להגדיל את שיעור החוב שייפרע לנושים</a:t>
            </a:r>
            <a:r>
              <a:rPr lang="he-IL" sz="2400" b="1"/>
              <a:t> </a:t>
            </a:r>
            <a:r>
              <a:rPr lang="he-IL" sz="2400"/>
              <a:t>(להלן, שיעור ההחזר)</a:t>
            </a:r>
          </a:p>
          <a:p>
            <a:pPr lvl="1" algn="just" rtl="1">
              <a:lnSpc>
                <a:spcPct val="150000"/>
              </a:lnSpc>
              <a:spcBef>
                <a:spcPts val="600"/>
              </a:spcBef>
            </a:pPr>
            <a:r>
              <a:rPr lang="he-IL" sz="2400" b="1"/>
              <a:t>	</a:t>
            </a:r>
            <a:r>
              <a:rPr lang="he-IL" sz="2400"/>
              <a:t>להגביר את היציבות ואת הוודאות של הדין</a:t>
            </a:r>
          </a:p>
          <a:p>
            <a:pPr lvl="1" algn="r" rtl="1">
              <a:lnSpc>
                <a:spcPct val="150000"/>
              </a:lnSpc>
              <a:spcBef>
                <a:spcPts val="600"/>
              </a:spcBef>
            </a:pPr>
            <a:r>
              <a:rPr lang="he-IL" sz="2400"/>
              <a:t>	לקצר הליכים ולהפחית את הנטל הבירוקרטי – 4.5 שנים</a:t>
            </a:r>
          </a:p>
        </p:txBody>
      </p:sp>
      <p:sp>
        <p:nvSpPr>
          <p:cNvPr id="6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2400" b="1"/>
              <a:t>חוק חדלות פירעון ושיקום כלכלי- תשע"ח מאי 2018</a:t>
            </a:r>
          </a:p>
        </p:txBody>
      </p:sp>
      <p:sp>
        <p:nvSpPr>
          <p:cNvPr id="2" name="מלבן 1"/>
          <p:cNvSpPr/>
          <p:nvPr/>
        </p:nvSpPr>
        <p:spPr>
          <a:xfrm>
            <a:off x="1502979" y="1247594"/>
            <a:ext cx="842929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rtl="1">
              <a:lnSpc>
                <a:spcPct val="90000"/>
              </a:lnSpc>
              <a:spcBef>
                <a:spcPct val="0"/>
              </a:spcBef>
            </a:pPr>
            <a:r>
              <a:rPr lang="he-IL" sz="2400" b="1">
                <a:solidFill>
                  <a:srgbClr val="009FDF"/>
                </a:solidFill>
                <a:latin typeface="FbSpoiler Regular" panose="02020603050405020304" pitchFamily="18" charset="-79"/>
                <a:ea typeface="+mj-ea"/>
                <a:cs typeface="+mj-cs"/>
              </a:rPr>
              <a:t>יושם ב-15 לספטמבר 2019 </a:t>
            </a:r>
          </a:p>
        </p:txBody>
      </p:sp>
      <p:sp>
        <p:nvSpPr>
          <p:cNvPr id="3" name="מלבן 2"/>
          <p:cNvSpPr/>
          <p:nvPr/>
        </p:nvSpPr>
        <p:spPr>
          <a:xfrm>
            <a:off x="9932276" y="2885849"/>
            <a:ext cx="194651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r" rtl="1">
              <a:lnSpc>
                <a:spcPct val="120000"/>
              </a:lnSpc>
              <a:spcBef>
                <a:spcPts val="1200"/>
              </a:spcBef>
            </a:pPr>
            <a:r>
              <a:rPr lang="he-IL" sz="2400" b="1">
                <a:solidFill>
                  <a:schemeClr val="accent6">
                    <a:lumMod val="75000"/>
                  </a:schemeClr>
                </a:solidFill>
              </a:rPr>
              <a:t>החוק הקל </a:t>
            </a:r>
            <a:r>
              <a:rPr lang="he-IL" sz="2400">
                <a:solidFill>
                  <a:schemeClr val="accent6">
                    <a:lumMod val="75000"/>
                  </a:schemeClr>
                </a:solidFill>
              </a:rPr>
              <a:t>על החייבים בהליכים אלו.</a:t>
            </a:r>
          </a:p>
        </p:txBody>
      </p:sp>
      <p:sp>
        <p:nvSpPr>
          <p:cNvPr id="7" name="מלבן 6"/>
          <p:cNvSpPr/>
          <p:nvPr/>
        </p:nvSpPr>
        <p:spPr>
          <a:xfrm>
            <a:off x="838200" y="5195637"/>
            <a:ext cx="10805950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rtl="1">
              <a:lnSpc>
                <a:spcPct val="120000"/>
              </a:lnSpc>
              <a:spcBef>
                <a:spcPts val="1200"/>
              </a:spcBef>
            </a:pPr>
            <a:r>
              <a:rPr lang="he-IL" sz="2400" b="1">
                <a:latin typeface="Arial" panose="020B0604020202020204" pitchFamily="34" charset="0"/>
                <a:cs typeface="Arial" panose="020B0604020202020204" pitchFamily="34" charset="0"/>
              </a:rPr>
              <a:t>שינוי ההליכים לטובת החייבים הינה תופעה עולמית רחבה</a:t>
            </a:r>
          </a:p>
        </p:txBody>
      </p:sp>
      <p:sp>
        <p:nvSpPr>
          <p:cNvPr id="8" name="מלבן 7"/>
          <p:cNvSpPr/>
          <p:nvPr/>
        </p:nvSpPr>
        <p:spPr>
          <a:xfrm>
            <a:off x="112331" y="5941954"/>
            <a:ext cx="118064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2200" b="1"/>
              <a:t>מדד ה"יד הרכה" </a:t>
            </a:r>
            <a:r>
              <a:rPr lang="he-IL" sz="2200"/>
              <a:t>מבוסס על מספר ממדים של טובת החייבים כפי שמתבטאת בהליכים המשפטיים</a:t>
            </a:r>
          </a:p>
        </p:txBody>
      </p:sp>
    </p:spTree>
    <p:extLst>
      <p:ext uri="{BB962C8B-B14F-4D97-AF65-F5344CB8AC3E}">
        <p14:creationId xmlns:p14="http://schemas.microsoft.com/office/powerpoint/2010/main" val="74880986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1886" y="220716"/>
            <a:ext cx="10580914" cy="1145629"/>
          </a:xfrm>
        </p:spPr>
        <p:txBody>
          <a:bodyPr>
            <a:normAutofit/>
          </a:bodyPr>
          <a:lstStyle/>
          <a:p>
            <a:pPr algn="ctr"/>
            <a:r>
              <a:rPr lang="he-IL" sz="2000">
                <a:solidFill>
                  <a:schemeClr val="tx1">
                    <a:lumMod val="75000"/>
                    <a:lumOff val="25000"/>
                  </a:schemeClr>
                </a:solidFill>
              </a:rPr>
              <a:t>הבקשות לפתיחת תיקי חדלות פירעון של יחידים </a:t>
            </a:r>
            <a:br>
              <a:rPr lang="he-IL" sz="20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e-IL" sz="2000">
                <a:solidFill>
                  <a:schemeClr val="tx1">
                    <a:lumMod val="75000"/>
                    <a:lumOff val="25000"/>
                  </a:schemeClr>
                </a:solidFill>
              </a:rPr>
              <a:t>נתונים חודשיים, 2011-6/2025</a:t>
            </a:r>
          </a:p>
        </p:txBody>
      </p:sp>
      <p:sp>
        <p:nvSpPr>
          <p:cNvPr id="3" name="מלבן 2"/>
          <p:cNvSpPr/>
          <p:nvPr/>
        </p:nvSpPr>
        <p:spPr>
          <a:xfrm>
            <a:off x="11076495" y="3638746"/>
            <a:ext cx="235670" cy="2507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8DEA-F68D-4F2C-B6EB-2014CA4157CC}" type="slidenum">
              <a:rPr lang="he-IL" smtClean="0"/>
              <a:t>3</a:t>
            </a:fld>
            <a:endParaRPr lang="he-IL"/>
          </a:p>
        </p:txBody>
      </p:sp>
      <p:graphicFrame>
        <p:nvGraphicFramePr>
          <p:cNvPr id="13" name="תרשים 12"/>
          <p:cNvGraphicFramePr/>
          <p:nvPr>
            <p:extLst>
              <p:ext uri="{D42A27DB-BD31-4B8C-83A1-F6EECF244321}">
                <p14:modId xmlns:p14="http://schemas.microsoft.com/office/powerpoint/2010/main" val="1504791762"/>
              </p:ext>
            </p:extLst>
          </p:nvPr>
        </p:nvGraphicFramePr>
        <p:xfrm>
          <a:off x="638704" y="1605807"/>
          <a:ext cx="10985737" cy="43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אליפסה 8"/>
          <p:cNvSpPr/>
          <p:nvPr/>
        </p:nvSpPr>
        <p:spPr>
          <a:xfrm>
            <a:off x="6064469" y="1605807"/>
            <a:ext cx="2406869" cy="3334055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01168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866290" y="396607"/>
            <a:ext cx="5065986" cy="881350"/>
          </a:xfrm>
        </p:spPr>
        <p:txBody>
          <a:bodyPr>
            <a:normAutofit/>
          </a:bodyPr>
          <a:lstStyle/>
          <a:p>
            <a:r>
              <a:rPr lang="he-IL" sz="2400"/>
              <a:t>שיעור הבקשות</a:t>
            </a:r>
            <a:br>
              <a:rPr lang="he-IL" sz="2400"/>
            </a:br>
            <a:r>
              <a:rPr lang="he-IL" sz="2400"/>
              <a:t>חלון זמן סביב הרפורמה</a:t>
            </a:r>
          </a:p>
        </p:txBody>
      </p:sp>
      <p:sp>
        <p:nvSpPr>
          <p:cNvPr id="3" name="מלבן 2"/>
          <p:cNvSpPr/>
          <p:nvPr/>
        </p:nvSpPr>
        <p:spPr>
          <a:xfrm>
            <a:off x="11076495" y="3638746"/>
            <a:ext cx="235670" cy="2507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0" name="מציין מיקום תוכן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098098"/>
              </p:ext>
            </p:extLst>
          </p:nvPr>
        </p:nvGraphicFramePr>
        <p:xfrm>
          <a:off x="518917" y="1595043"/>
          <a:ext cx="10961914" cy="4845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8DEA-F68D-4F2C-B6EB-2014CA4157CC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454938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1520" y="1259147"/>
            <a:ext cx="10027920" cy="856297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e-IL" sz="2000" b="1" dirty="0">
                <a:solidFill>
                  <a:schemeClr val="tx1"/>
                </a:solidFill>
              </a:rPr>
              <a:t>על פי הבנק העולמי (2014) </a:t>
            </a:r>
            <a:br>
              <a:rPr lang="he-IL" sz="2000" b="1" dirty="0">
                <a:solidFill>
                  <a:schemeClr val="tx1"/>
                </a:solidFill>
              </a:rPr>
            </a:br>
            <a:r>
              <a:rPr lang="he-IL" sz="2000" b="1" dirty="0">
                <a:solidFill>
                  <a:schemeClr val="tx1"/>
                </a:solidFill>
              </a:rPr>
              <a:t>הליך חדלות פירעון יעיל הוא כזה שבסיומו החייב משתקם ויוצא לדרך כלכלית חדשה</a:t>
            </a: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14960" y="2115443"/>
            <a:ext cx="11555003" cy="453935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he-IL" sz="1800" dirty="0">
                <a:solidFill>
                  <a:schemeClr val="tx1"/>
                </a:solidFill>
                <a:latin typeface="+mj-lt"/>
              </a:rPr>
              <a:t>במצגת זו נתמקד בשתי זוויות:</a:t>
            </a: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he-IL" sz="1800" dirty="0">
                <a:solidFill>
                  <a:schemeClr val="tx1"/>
                </a:solidFill>
                <a:latin typeface="+mj-lt"/>
              </a:rPr>
              <a:t>השוואה בינלאומית של מדד היד הרכה </a:t>
            </a: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he-IL" sz="1800" dirty="0">
                <a:solidFill>
                  <a:schemeClr val="tx1"/>
                </a:solidFill>
                <a:latin typeface="+mj-lt"/>
              </a:rPr>
              <a:t>השפעות הרפורמה על ההתנהלות הכלכלית של </a:t>
            </a:r>
            <a:r>
              <a:rPr lang="he-IL" sz="1800" b="1" dirty="0">
                <a:solidFill>
                  <a:schemeClr val="tx1"/>
                </a:solidFill>
                <a:latin typeface="+mj-lt"/>
              </a:rPr>
              <a:t>הלווים והמלווים</a:t>
            </a:r>
            <a:r>
              <a:rPr lang="he-IL" sz="18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endParaRPr lang="he-IL" sz="1800" b="1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he-IL" sz="1800" b="1" dirty="0">
                <a:solidFill>
                  <a:schemeClr val="tx1"/>
                </a:solidFill>
                <a:latin typeface="+mj-lt"/>
              </a:rPr>
              <a:t>שלושה מחקרים התפרסמו </a:t>
            </a:r>
            <a:r>
              <a:rPr lang="he-IL" sz="18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285750" indent="-285750" algn="just">
              <a:spcBef>
                <a:spcPts val="1200"/>
              </a:spcBef>
            </a:pPr>
            <a:r>
              <a:rPr lang="he-IL" sz="1800" dirty="0">
                <a:solidFill>
                  <a:schemeClr val="tx1"/>
                </a:solidFill>
              </a:rPr>
              <a:t>"הליכי חדלות פירעון של יחידים בישראל – השוואה בין-לאומית"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he-IL" sz="1600" dirty="0">
                <a:solidFill>
                  <a:schemeClr val="tx1"/>
                </a:solidFill>
              </a:rPr>
              <a:t>	סקר בנק ישראל, ברזני ושטיין 9/2023</a:t>
            </a:r>
          </a:p>
          <a:p>
            <a:pPr marL="285750" indent="-285750" algn="just">
              <a:spcBef>
                <a:spcPts val="1200"/>
              </a:spcBef>
            </a:pPr>
            <a:r>
              <a:rPr lang="he-IL" sz="1800" dirty="0">
                <a:solidFill>
                  <a:schemeClr val="tx1"/>
                </a:solidFill>
                <a:latin typeface="+mj-lt"/>
              </a:rPr>
              <a:t>"חדלות פירעון של יחידים: אשראי צרכני, מחזור העסקים ומדד היד הרכה"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he-IL" sz="1800" dirty="0">
                <a:solidFill>
                  <a:schemeClr val="tx1"/>
                </a:solidFill>
                <a:latin typeface="+mj-lt"/>
              </a:rPr>
              <a:t>	</a:t>
            </a:r>
            <a:r>
              <a:rPr lang="he-IL" sz="1600" dirty="0">
                <a:solidFill>
                  <a:schemeClr val="tx1"/>
                </a:solidFill>
                <a:latin typeface="+mj-lt"/>
              </a:rPr>
              <a:t>ניירות לדיון של בנק ישראל</a:t>
            </a:r>
            <a:r>
              <a:rPr lang="he-IL" sz="1600" dirty="0">
                <a:solidFill>
                  <a:schemeClr val="tx1"/>
                </a:solidFill>
              </a:rPr>
              <a:t> אופיר, ברזני ושטיין (2023) 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lnSpc>
                <a:spcPct val="120000"/>
              </a:lnSpc>
              <a:spcBef>
                <a:spcPts val="1200"/>
              </a:spcBef>
            </a:pPr>
            <a:r>
              <a:rPr lang="he-IL" sz="1800" dirty="0">
                <a:solidFill>
                  <a:schemeClr val="tx1"/>
                </a:solidFill>
                <a:latin typeface="+mj-lt"/>
              </a:rPr>
              <a:t>"שיעור ההחזר בהליכי פשיטת רגל/חדלות פירעון של יחידים, מבט עומק אל מאפייני החובות, הנושים והתשלומים"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he-IL" sz="1800" dirty="0">
                <a:solidFill>
                  <a:schemeClr val="tx1"/>
                </a:solidFill>
                <a:latin typeface="+mj-lt"/>
              </a:rPr>
              <a:t>	</a:t>
            </a:r>
            <a:r>
              <a:rPr lang="he-IL" sz="1600" dirty="0">
                <a:solidFill>
                  <a:schemeClr val="tx1"/>
                </a:solidFill>
                <a:latin typeface="+mj-lt"/>
              </a:rPr>
              <a:t>תיבה בדוח היציבות הפיננסית למחצית השנייה של 2024.</a:t>
            </a:r>
          </a:p>
          <a:p>
            <a:pPr marL="0" indent="0" algn="just">
              <a:spcBef>
                <a:spcPct val="0"/>
              </a:spcBef>
              <a:buNone/>
            </a:pPr>
            <a:endParaRPr lang="he-IL" sz="1600" b="1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he-IL" sz="1600" b="1" dirty="0">
              <a:solidFill>
                <a:schemeClr val="tx1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8DEA-F68D-4F2C-B6EB-2014CA4157CC}" type="slidenum">
              <a:rPr lang="he-IL" smtClean="0"/>
              <a:t>5</a:t>
            </a:fld>
            <a:endParaRPr lang="he-IL"/>
          </a:p>
        </p:txBody>
      </p:sp>
      <p:sp>
        <p:nvSpPr>
          <p:cNvPr id="6" name="כותרת 1"/>
          <p:cNvSpPr txBox="1"/>
          <p:nvPr/>
        </p:nvSpPr>
        <p:spPr>
          <a:xfrm>
            <a:off x="731520" y="489283"/>
            <a:ext cx="10027920" cy="85629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009FDF"/>
                </a:solidFill>
                <a:latin typeface="FbSpoiler Regular" panose="02020603050405020304" pitchFamily="18" charset="-79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e-IL" sz="2000" b="1">
                <a:solidFill>
                  <a:schemeClr val="tx1"/>
                </a:solidFill>
              </a:rPr>
              <a:t>מתהליכי פשיטת רגל לחדלות פירעון ושיקום כלכלי </a:t>
            </a:r>
            <a:endParaRPr lang="he-IL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5621456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7244" y="1725959"/>
            <a:ext cx="943617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b="1">
                <a:ea typeface="Calibri" panose="020F0502020204030204" pitchFamily="34" charset="0"/>
              </a:rPr>
              <a:t>הליכי חדלות פירעון של יחידים בישראל – השוואה בין-לאומית של מדד היד הרכה</a:t>
            </a:r>
            <a:endParaRPr lang="he-IL" sz="3200" b="1" spc="30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2786981" y="3540770"/>
            <a:ext cx="5712107" cy="692464"/>
          </a:xfrm>
        </p:spPr>
        <p:txBody>
          <a:bodyPr/>
          <a:lstStyle/>
          <a:p>
            <a:r>
              <a:rPr lang="he-IL" b="1"/>
              <a:t>ברזני יהונתן ושטיין רועי</a:t>
            </a:r>
          </a:p>
        </p:txBody>
      </p:sp>
      <p:sp>
        <p:nvSpPr>
          <p:cNvPr id="7" name="כותרת משנה 2"/>
          <p:cNvSpPr>
            <a:spLocks noGrp="1"/>
          </p:cNvSpPr>
          <p:nvPr>
            <p:ph type="subTitle" idx="1"/>
          </p:nvPr>
        </p:nvSpPr>
        <p:spPr>
          <a:xfrm>
            <a:off x="1887637" y="4750405"/>
            <a:ext cx="6722963" cy="582733"/>
          </a:xfrm>
        </p:spPr>
        <p:txBody>
          <a:bodyPr>
            <a:normAutofit/>
          </a:bodyPr>
          <a:lstStyle/>
          <a:p>
            <a:r>
              <a:rPr lang="he-IL" sz="2000" b="1">
                <a:latin typeface="Calibri" panose="020F0502020204030204" pitchFamily="34" charset="0"/>
                <a:cs typeface="+mn-cs"/>
              </a:rPr>
              <a:t>לקט מחקרים– 20/09/23</a:t>
            </a:r>
          </a:p>
        </p:txBody>
      </p:sp>
    </p:spTree>
    <p:extLst>
      <p:ext uri="{BB962C8B-B14F-4D97-AF65-F5344CB8AC3E}">
        <p14:creationId xmlns:p14="http://schemas.microsoft.com/office/powerpoint/2010/main" val="11057252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6028" y="403833"/>
            <a:ext cx="10247586" cy="716038"/>
          </a:xfrm>
        </p:spPr>
        <p:txBody>
          <a:bodyPr>
            <a:noAutofit/>
          </a:bodyPr>
          <a:lstStyle/>
          <a:p>
            <a:r>
              <a:rPr lang="he-IL" sz="2800" b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המאפיינים המשפטיים המשפיעים על הכדאיות לפתיחת הליכי חדלות פירעון </a:t>
            </a:r>
          </a:p>
        </p:txBody>
      </p:sp>
      <p:sp>
        <p:nvSpPr>
          <p:cNvPr id="5" name="מלבן 4"/>
          <p:cNvSpPr/>
          <p:nvPr/>
        </p:nvSpPr>
        <p:spPr>
          <a:xfrm>
            <a:off x="347086" y="1190042"/>
            <a:ext cx="115403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 rtl="1">
              <a:lnSpc>
                <a:spcPct val="125000"/>
              </a:lnSpc>
              <a:spcBef>
                <a:spcPts val="600"/>
              </a:spcBef>
              <a:buAutoNum type="arabicParenBoth"/>
            </a:pPr>
            <a:r>
              <a:rPr lang="he-IL" sz="240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קיומו של הליך מובנה לחדלות פירעון ושיקום כלכלי; </a:t>
            </a:r>
          </a:p>
          <a:p>
            <a:pPr marL="800100" lvl="1" indent="-342900" algn="just" rtl="1">
              <a:lnSpc>
                <a:spcPct val="125000"/>
              </a:lnSpc>
              <a:spcBef>
                <a:spcPts val="600"/>
              </a:spcBef>
              <a:buAutoNum type="arabicParenBoth"/>
            </a:pPr>
            <a:r>
              <a:rPr lang="he-IL" sz="240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זכאות להגשת בקשה לפתיחת תיק; אינדיקטורים המייצגים את רמת המגבלות המונעות מהחייב לגשת להליך</a:t>
            </a:r>
          </a:p>
          <a:p>
            <a:pPr marL="800100" lvl="1" indent="-342900" algn="just" rtl="1">
              <a:lnSpc>
                <a:spcPct val="125000"/>
              </a:lnSpc>
              <a:spcBef>
                <a:spcPts val="600"/>
              </a:spcBef>
              <a:buAutoNum type="arabicParenBoth"/>
            </a:pPr>
            <a:r>
              <a:rPr lang="he-IL" sz="240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עלויות פתיחת תיק; אינדיקטורים המייצגים את גובה העמלה לפתיחת ההליך</a:t>
            </a:r>
          </a:p>
          <a:p>
            <a:pPr marL="800100" lvl="1" indent="-342900" algn="just" rtl="1">
              <a:lnSpc>
                <a:spcPct val="125000"/>
              </a:lnSpc>
              <a:spcBef>
                <a:spcPts val="600"/>
              </a:spcBef>
              <a:buAutoNum type="arabicParenBoth"/>
            </a:pPr>
            <a:r>
              <a:rPr lang="he-IL" sz="240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מורכבות ההליך; מספר וסוגי הנושים ואינדיקטורים המייצגים את בהירות ההליך </a:t>
            </a:r>
          </a:p>
          <a:p>
            <a:pPr marL="800100" lvl="1" indent="-342900" algn="just" rtl="1">
              <a:lnSpc>
                <a:spcPct val="125000"/>
              </a:lnSpc>
              <a:spcBef>
                <a:spcPts val="600"/>
              </a:spcBef>
              <a:buAutoNum type="arabicParenBoth"/>
            </a:pPr>
            <a:r>
              <a:rPr lang="he-IL" sz="240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מגבלות בהליך; אינדיקטורים המייצגים את חומרת המגבלות החלים על החייב עד סיום ההליך</a:t>
            </a:r>
          </a:p>
          <a:p>
            <a:pPr marL="800100" lvl="1" indent="-342900" algn="just" rtl="1">
              <a:lnSpc>
                <a:spcPct val="125000"/>
              </a:lnSpc>
              <a:spcBef>
                <a:spcPts val="600"/>
              </a:spcBef>
              <a:buAutoNum type="arabicParenBoth"/>
            </a:pPr>
            <a:r>
              <a:rPr lang="he-IL" sz="240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תנאים להפטר ושיקום; אינדיקטורים המייצגים את האפשרות להסדרת החוב בהסדר ולקבלת הפטר מלא</a:t>
            </a:r>
          </a:p>
          <a:p>
            <a:pPr marL="800100" lvl="1" indent="-342900" algn="just" rtl="1">
              <a:lnSpc>
                <a:spcPct val="125000"/>
              </a:lnSpc>
              <a:spcBef>
                <a:spcPts val="600"/>
              </a:spcBef>
              <a:buAutoNum type="arabicParenBoth"/>
            </a:pPr>
            <a:r>
              <a:rPr lang="he-IL" sz="240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סטיגמות חברתיות; אינדיקטורים המייצגים הגבלות כלכליות ובפרט משך זמן הפרסום הציבורי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8DEA-F68D-4F2C-B6EB-2014CA4157CC}" type="slidenum">
              <a:rPr lang="he-IL" smtClean="0"/>
              <a:t>7</a:t>
            </a:fld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34519" y="6066197"/>
            <a:ext cx="120921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47593" rtl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200" b="1" dirty="0"/>
              <a:t>מדד היד הרכה </a:t>
            </a:r>
            <a:r>
              <a:rPr lang="he-IL" sz="2200" dirty="0"/>
              <a:t>מחושב על פי שבעת המאפיינים בעזרת 35 אינדיקטורים המדורגים בערכים של 0,1 ו-2 </a:t>
            </a:r>
            <a:endParaRPr lang="he-IL" sz="2200" dirty="0">
              <a:latin typeface="FbSpoiler Regular" panose="020206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398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he-IL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המגמה העולמית</a:t>
            </a:r>
            <a:endParaRPr lang="en-US" sz="2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– 21/09</a:t>
            </a:r>
            <a:endParaRPr lang="he-IL"/>
          </a:p>
        </p:txBody>
      </p:sp>
      <p:graphicFrame>
        <p:nvGraphicFramePr>
          <p:cNvPr id="7" name="תרשים 6">
            <a:extLst>
              <a:ext uri="{FF2B5EF4-FFF2-40B4-BE49-F238E27FC236}">
                <a16:creationId xmlns:a16="http://schemas.microsoft.com/office/drawing/2014/main" id="{A97EB231-8F9C-4B6B-B7AE-7E6AD7B3D7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0039374"/>
              </p:ext>
            </p:extLst>
          </p:nvPr>
        </p:nvGraphicFramePr>
        <p:xfrm>
          <a:off x="641132" y="1660634"/>
          <a:ext cx="6915806" cy="406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135589"/>
              </p:ext>
            </p:extLst>
          </p:nvPr>
        </p:nvGraphicFramePr>
        <p:xfrm>
          <a:off x="8058807" y="1321921"/>
          <a:ext cx="3468414" cy="5122756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270818">
                  <a:extLst>
                    <a:ext uri="{9D8B030D-6E8A-4147-A177-3AD203B41FA5}">
                      <a16:colId xmlns:a16="http://schemas.microsoft.com/office/drawing/2014/main" val="2068747225"/>
                    </a:ext>
                  </a:extLst>
                </a:gridCol>
                <a:gridCol w="2197596">
                  <a:extLst>
                    <a:ext uri="{9D8B030D-6E8A-4147-A177-3AD203B41FA5}">
                      <a16:colId xmlns:a16="http://schemas.microsoft.com/office/drawing/2014/main" val="27244392"/>
                    </a:ext>
                  </a:extLst>
                </a:gridCol>
              </a:tblGrid>
              <a:tr h="462456"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he-IL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המדינות שביצעו רפורמות </a:t>
                      </a:r>
                      <a:endParaRPr lang="he-IL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042371"/>
                  </a:ext>
                </a:extLst>
              </a:tr>
              <a:tr h="35246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דנמרק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2005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285704"/>
                  </a:ext>
                </a:extLst>
              </a:tr>
              <a:tr h="26104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צרפת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2003, 2010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129925"/>
                  </a:ext>
                </a:extLst>
              </a:tr>
              <a:tr h="35246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גרמניה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723967"/>
                  </a:ext>
                </a:extLst>
              </a:tr>
              <a:tr h="26104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יוון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2010, 2015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53289"/>
                  </a:ext>
                </a:extLst>
              </a:tr>
              <a:tr h="35246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אירלנד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2012, 2015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613149"/>
                  </a:ext>
                </a:extLst>
              </a:tr>
              <a:tr h="35246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ספרד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2005, 2013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017208"/>
                  </a:ext>
                </a:extLst>
              </a:tr>
              <a:tr h="35246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שוודיה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2006, 2016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331986"/>
                  </a:ext>
                </a:extLst>
              </a:tr>
              <a:tr h="35246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ישראל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457711"/>
                  </a:ext>
                </a:extLst>
              </a:tr>
              <a:tr h="35246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לטביה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2008, 2017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59004"/>
                  </a:ext>
                </a:extLst>
              </a:tr>
              <a:tr h="35246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נורבגיה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438206"/>
                  </a:ext>
                </a:extLst>
              </a:tr>
              <a:tr h="26104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פולין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2009, 2015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321604"/>
                  </a:ext>
                </a:extLst>
              </a:tr>
              <a:tr h="35246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רומניה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510009"/>
                  </a:ext>
                </a:extLst>
              </a:tr>
              <a:tr h="35246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אוסטריה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722"/>
                  </a:ext>
                </a:extLst>
              </a:tr>
              <a:tr h="35246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צ'כיה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600" u="none" strike="noStrike">
                          <a:solidFill>
                            <a:schemeClr val="tx1"/>
                          </a:solidFill>
                          <a:effectLst/>
                        </a:rPr>
                        <a:t>2008, 2014, 2017, 2019</a:t>
                      </a:r>
                      <a:endParaRPr lang="he-IL" sz="16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277" marR="6277" marT="6277" marB="0" anchor="ctr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860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2834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/>
              <a:t>ממצאים עיקריים</a:t>
            </a:r>
          </a:p>
        </p:txBody>
      </p:sp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030435"/>
              </p:ext>
            </p:extLst>
          </p:nvPr>
        </p:nvGraphicFramePr>
        <p:xfrm>
          <a:off x="457200" y="3447051"/>
          <a:ext cx="11145520" cy="3173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3680" y="1222524"/>
            <a:ext cx="11369040" cy="22006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30000"/>
              </a:lnSpc>
              <a:spcBef>
                <a:spcPts val="600"/>
              </a:spcBef>
            </a:pPr>
            <a:r>
              <a:rPr lang="he-IL">
                <a:latin typeface="FbSpoiler Regular" panose="02020603050405020304" pitchFamily="18" charset="-79"/>
              </a:rPr>
              <a:t> מדד "היד הרכה" של ישראל לאחר הרפורמה עלה ל-1.3; מדרג את ישראל במקום השביעי מתוך 27 המדינות שנבחנו.</a:t>
            </a:r>
          </a:p>
          <a:p>
            <a:pPr marL="285750" indent="-285750" algn="r" rtl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e-IL">
                <a:latin typeface="FbSpoiler Regular" panose="02020603050405020304" pitchFamily="18" charset="-79"/>
              </a:rPr>
              <a:t>ישראל מדורגת נמוך בשני אינדיקטור (מתוך 35):</a:t>
            </a:r>
          </a:p>
          <a:p>
            <a:pPr marL="742950" lvl="1" indent="-285750" algn="r" rtl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e-IL">
                <a:latin typeface="FbSpoiler Regular" panose="02020603050405020304" pitchFamily="18" charset="-79"/>
              </a:rPr>
              <a:t>גובה החוב המינימלי לצורך פתיחת ההליך </a:t>
            </a:r>
          </a:p>
          <a:p>
            <a:pPr marL="742950" lvl="1" indent="-285750" algn="r" rtl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e-IL">
                <a:latin typeface="FbSpoiler Regular" panose="02020603050405020304" pitchFamily="18" charset="-79"/>
              </a:rPr>
              <a:t>גובה העמלה המשולמות לצורך פתיחה בהליך</a:t>
            </a:r>
          </a:p>
          <a:p>
            <a:pPr marL="285750" indent="-285750" algn="r" rtl="1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e-IL">
                <a:latin typeface="FbSpoiler Regular" panose="02020603050405020304" pitchFamily="18" charset="-79"/>
              </a:rPr>
              <a:t>ישראל מדורגת גבוה ברכיב המייצג את רמת המורכבות של ההליך.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8DEA-F68D-4F2C-B6EB-2014CA4157CC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144396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9.0.4"/>
  <p:tag name="AS_OS" val="Microsoft Windows NT 10.0.20348.0"/>
  <p:tag name="AS_RELEASE_DATE" val="2025.01.14"/>
  <p:tag name="AS_TITLE" val="Aspose.Slides for .NET6"/>
  <p:tag name="AS_VERSION" val="25.1"/>
</p:tagLst>
</file>

<file path=ppt/theme/theme1.xml><?xml version="1.0" encoding="utf-8"?>
<a:theme xmlns:a="http://schemas.openxmlformats.org/drawingml/2006/main" name="1_ערכת נושא Office">
  <a:themeElements>
    <a:clrScheme name="Israel 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9BADE"/>
      </a:accent1>
      <a:accent2>
        <a:srgbClr val="906492"/>
      </a:accent2>
      <a:accent3>
        <a:srgbClr val="93959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eo">
      <a:majorFont>
        <a:latin typeface="Segoe UI"/>
        <a:ea typeface="Segoe UI"/>
        <a:cs typeface="Segoe UI"/>
      </a:majorFont>
      <a:minorFont>
        <a:latin typeface="Segoe UI"/>
        <a:ea typeface="Segoe UI"/>
        <a:cs typeface="Segoe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35955</TotalTime>
  <Words>1147</Words>
  <Application>Microsoft Office PowerPoint</Application>
  <PresentationFormat>Widescreen</PresentationFormat>
  <Paragraphs>179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David</vt:lpstr>
      <vt:lpstr>FbSpoiler Bold</vt:lpstr>
      <vt:lpstr>FbSpoiler Regular</vt:lpstr>
      <vt:lpstr>Segoe UI</vt:lpstr>
      <vt:lpstr>Segoe UI Light</vt:lpstr>
      <vt:lpstr>1_ערכת נושא Office</vt:lpstr>
      <vt:lpstr>ד"ר שטיין רועי מנהל יחידת מוסדות ושווקים פיננסיים חטיבת המחקר בנק ישראל</vt:lpstr>
      <vt:lpstr>חוק חדלות פירעון ושיקום כלכלי- תשע"ח מאי 2018</vt:lpstr>
      <vt:lpstr>הבקשות לפתיחת תיקי חדלות פירעון של יחידים  נתונים חודשיים, 2011-6/2025</vt:lpstr>
      <vt:lpstr>שיעור הבקשות חלון זמן סביב הרפורמה</vt:lpstr>
      <vt:lpstr>על פי הבנק העולמי (2014)  הליך חדלות פירעון יעיל הוא כזה שבסיומו החייב משתקם ויוצא לדרך כלכלית חדשה</vt:lpstr>
      <vt:lpstr>ברזני יהונתן ושטיין רועי</vt:lpstr>
      <vt:lpstr>המאפיינים המשפטיים המשפיעים על הכדאיות לפתיחת הליכי חדלות פירעון </vt:lpstr>
      <vt:lpstr>המגמה העולמית</vt:lpstr>
      <vt:lpstr>ממצאים עיקריים</vt:lpstr>
      <vt:lpstr>אופיר מורן, ברזני יהונתן ושטיין רועי</vt:lpstr>
      <vt:lpstr>שלושה רכיבים המייצגים את מדד "היד הרכה"</vt:lpstr>
      <vt:lpstr>מדד ה"יד הרכה"</vt:lpstr>
      <vt:lpstr>הממצאים העיקריים </vt:lpstr>
      <vt:lpstr>יהונתן ברזני ורועי שטיין  דוח היציבות הפיננסית למחצית שניה של 2024</vt:lpstr>
      <vt:lpstr>שיעור ההחזר</vt:lpstr>
      <vt:lpstr>שיעור ההחזר והיקף החוב (הממוצע) קבוצות על פי היקף החוב ושיעור החוב הבנקאי – לפני ואחרי הרפורמה</vt:lpstr>
      <vt:lpstr>הממצאים העיקריים </vt:lpstr>
      <vt:lpstr>סיכום ומבט מחקרי להמשך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השיקולים העיקריים בהערכת האתגרים הנובעים משוק נכסי הקריפטו</dc:title>
  <dc:creator>arie krinetz</dc:creator>
  <cp:lastModifiedBy>User</cp:lastModifiedBy>
  <cp:revision>523</cp:revision>
  <cp:lastPrinted>2025-11-16T11:37:56Z</cp:lastPrinted>
  <dcterms:created xsi:type="dcterms:W3CDTF">2022-02-16T12:42:31Z</dcterms:created>
  <dcterms:modified xsi:type="dcterms:W3CDTF">2025-11-18T10:00:58Z</dcterms:modified>
</cp:coreProperties>
</file>