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</p:sldIdLst>
  <p:sldSz cx="18288000" cy="10287000"/>
  <p:notesSz cx="6858000" cy="9144000"/>
  <p:embeddedFontLst>
    <p:embeddedFont>
      <p:font typeface="Open Sans Hebrew" panose="020B0604020202020204" charset="-79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David Libre Regular Bold" panose="020B0604020202020204" charset="-79"/>
      <p:regular r:id="rId37"/>
    </p:embeddedFont>
    <p:embeddedFont>
      <p:font typeface="Guttman Yad-Brush" panose="02010401010101010101" pitchFamily="2" charset="-79"/>
      <p:regular r:id="rId38"/>
    </p:embeddedFont>
    <p:embeddedFont>
      <p:font typeface="MS Mincho" panose="020B0604020202020204" charset="-128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F8E"/>
    <a:srgbClr val="03989E"/>
    <a:srgbClr val="DF5326"/>
    <a:srgbClr val="204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AF3F3-9A15-4A0C-85C3-56F14EC8D7E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430AE-A551-4534-97F1-1801C34D5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7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430AE-A551-4534-97F1-1801C34D5A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9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430AE-A551-4534-97F1-1801C34D5A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8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xams.tau.ac.il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8.xml"/><Relationship Id="rId5" Type="http://schemas.openxmlformats.org/officeDocument/2006/relationships/slide" Target="slide7.xml"/><Relationship Id="rId10" Type="http://schemas.openxmlformats.org/officeDocument/2006/relationships/slide" Target="slide16.xml"/><Relationship Id="rId4" Type="http://schemas.openxmlformats.org/officeDocument/2006/relationships/slide" Target="slide6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0"/>
            <a:ext cx="9144000" cy="8281967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3" name="AutoShape 3"/>
          <p:cNvSpPr/>
          <p:nvPr/>
        </p:nvSpPr>
        <p:spPr>
          <a:xfrm>
            <a:off x="9144000" y="8281967"/>
            <a:ext cx="9144000" cy="2005033"/>
          </a:xfrm>
          <a:prstGeom prst="rect">
            <a:avLst/>
          </a:prstGeom>
          <a:solidFill>
            <a:srgbClr val="FF4343"/>
          </a:solidFill>
        </p:spPr>
      </p:sp>
      <p:sp>
        <p:nvSpPr>
          <p:cNvPr id="4" name="AutoShape 4"/>
          <p:cNvSpPr/>
          <p:nvPr/>
        </p:nvSpPr>
        <p:spPr>
          <a:xfrm>
            <a:off x="16009445" y="8281967"/>
            <a:ext cx="2278555" cy="2057400"/>
          </a:xfrm>
          <a:prstGeom prst="rect">
            <a:avLst/>
          </a:prstGeom>
          <a:solidFill>
            <a:srgbClr val="FFBB0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26687" t="2216" r="407"/>
          <a:stretch>
            <a:fillRect/>
          </a:stretch>
        </p:blipFill>
        <p:spPr>
          <a:xfrm>
            <a:off x="0" y="3370943"/>
            <a:ext cx="9144000" cy="69160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48065" y="278535"/>
            <a:ext cx="5623211" cy="290649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107117" y="2994342"/>
            <a:ext cx="5882383" cy="4694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96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בחינות</a:t>
            </a:r>
          </a:p>
          <a:p>
            <a:pPr algn="ctr">
              <a:lnSpc>
                <a:spcPts val="10560"/>
              </a:lnSpc>
            </a:pPr>
            <a:r>
              <a:rPr lang="en-US" sz="96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מקוונות</a:t>
            </a:r>
          </a:p>
          <a:p>
            <a:pPr algn="ctr">
              <a:lnSpc>
                <a:spcPts val="10560"/>
              </a:lnSpc>
            </a:pPr>
            <a:r>
              <a:rPr lang="en-US" sz="96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</a:p>
          <a:p>
            <a:pPr algn="ctr">
              <a:lnSpc>
                <a:spcPts val="3080"/>
              </a:lnSpc>
            </a:pPr>
            <a:endParaRPr lang="en-US" sz="9600" b="1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790739" y="8701087"/>
            <a:ext cx="3497163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המדריך המלא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5791200" y="5975350"/>
            <a:ext cx="6477986" cy="434975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" name="AutoShape 2"/>
          <p:cNvSpPr/>
          <p:nvPr/>
        </p:nvSpPr>
        <p:spPr>
          <a:xfrm>
            <a:off x="15674" y="5959295"/>
            <a:ext cx="5775888" cy="4349750"/>
          </a:xfrm>
          <a:prstGeom prst="rect">
            <a:avLst/>
          </a:prstGeom>
          <a:solidFill>
            <a:srgbClr val="38BF8E"/>
          </a:solidFill>
        </p:spPr>
      </p:sp>
      <p:sp>
        <p:nvSpPr>
          <p:cNvPr id="4" name="AutoShape 4"/>
          <p:cNvSpPr/>
          <p:nvPr/>
        </p:nvSpPr>
        <p:spPr>
          <a:xfrm>
            <a:off x="12253874" y="5937250"/>
            <a:ext cx="6034126" cy="4349750"/>
          </a:xfrm>
          <a:prstGeom prst="rect">
            <a:avLst/>
          </a:prstGeom>
          <a:solidFill>
            <a:srgbClr val="FF4343"/>
          </a:solidFill>
        </p:spPr>
      </p:sp>
      <p:sp>
        <p:nvSpPr>
          <p:cNvPr id="6" name="AutoShape 6"/>
          <p:cNvSpPr/>
          <p:nvPr/>
        </p:nvSpPr>
        <p:spPr>
          <a:xfrm>
            <a:off x="12253874" y="1587431"/>
            <a:ext cx="6034126" cy="434981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0" y="0"/>
            <a:ext cx="18280555" cy="1587431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8" name="AutoShape 8"/>
          <p:cNvSpPr/>
          <p:nvPr/>
        </p:nvSpPr>
        <p:spPr>
          <a:xfrm>
            <a:off x="5791562" y="1587431"/>
            <a:ext cx="6477986" cy="4371864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10" name="AutoShape 10"/>
          <p:cNvSpPr/>
          <p:nvPr/>
        </p:nvSpPr>
        <p:spPr>
          <a:xfrm>
            <a:off x="-7837" y="1639991"/>
            <a:ext cx="5775888" cy="434975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5" name="TextBox 15"/>
          <p:cNvSpPr txBox="1"/>
          <p:nvPr/>
        </p:nvSpPr>
        <p:spPr>
          <a:xfrm>
            <a:off x="3133997" y="317172"/>
            <a:ext cx="1109582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720"/>
              </a:lnSpc>
            </a:pPr>
            <a:r>
              <a:rPr lang="en-US" sz="56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תהליך החיבור לזום וההזדהות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8368" y="7634437"/>
            <a:ext cx="5474148" cy="2436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45"/>
              </a:lnSpc>
            </a:pP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אם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מותר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השימוש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בחומר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עזר</a:t>
            </a:r>
            <a:r>
              <a:rPr lang="he-IL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 </a:t>
            </a:r>
          </a:p>
          <a:p>
            <a:pPr algn="r" rtl="1">
              <a:lnSpc>
                <a:spcPts val="3845"/>
              </a:lnSpc>
            </a:pP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תתבקש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/י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להציג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אותו</a:t>
            </a:r>
            <a:endParaRPr lang="en-US" sz="2400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ts val="3845"/>
              </a:lnSpc>
            </a:pP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אם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מותר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השימוש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בדפי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כתיבה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טיוטה</a:t>
            </a:r>
            <a:r>
              <a:rPr lang="he-IL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תתבקש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/י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להראות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שהם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ממוספרים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וריקים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ושרשום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עליהם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מס</a:t>
            </a:r>
            <a:r>
              <a:rPr lang="he-IL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פר 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</a:t>
            </a:r>
            <a:r>
              <a:rPr lang="he-IL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עודת זהות</a:t>
            </a:r>
            <a:endParaRPr lang="en-US" sz="2400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934315" y="3402295"/>
            <a:ext cx="4691453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40"/>
              </a:lnSpc>
            </a:pP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בתהליך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הזיהוי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יש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להציג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תעודה מזהה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ובה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שם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מלא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ותמונה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)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תעודת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זהות</a:t>
            </a:r>
            <a:r>
              <a:rPr lang="en-US" sz="2400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</a:t>
            </a:r>
            <a:r>
              <a:rPr lang="en-US" sz="2400" dirty="0" err="1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תעודת</a:t>
            </a:r>
            <a:r>
              <a:rPr lang="en-US" sz="2400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סטודנט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(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090083" y="3402295"/>
            <a:ext cx="4691453" cy="146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40"/>
              </a:lnSpc>
            </a:pPr>
            <a:r>
              <a:rPr lang="en-US" sz="24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בכניסה לזום יש לכתוב את </a:t>
            </a:r>
            <a:r>
              <a:rPr lang="en-US" sz="2400" u="sng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3" action="ppaction://hlinksldjump"/>
              </a:rPr>
              <a:t>שמך</a:t>
            </a:r>
            <a:r>
              <a:rPr lang="en-US" sz="2400" u="sng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3" action="ppaction://hlinksldjump"/>
              </a:rPr>
              <a:t> </a:t>
            </a:r>
            <a:r>
              <a:rPr lang="en-US" sz="2400" u="sng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3" action="ppaction://hlinksldjump"/>
              </a:rPr>
              <a:t>באנגלית</a:t>
            </a:r>
            <a:r>
              <a:rPr lang="en-US" sz="24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כפי</a:t>
            </a:r>
            <a:r>
              <a:rPr lang="en-US" sz="24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שכתוב</a:t>
            </a:r>
            <a:r>
              <a:rPr lang="en-US" sz="24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במערכת</a:t>
            </a:r>
            <a:r>
              <a:rPr lang="en-US" sz="24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ה</a:t>
            </a:r>
            <a:r>
              <a:rPr lang="he-IL" sz="24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-</a:t>
            </a:r>
            <a:r>
              <a:rPr lang="en-US" sz="24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Moodle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09852" y="3402295"/>
            <a:ext cx="4874219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40"/>
              </a:lnSpc>
            </a:pPr>
            <a:r>
              <a:rPr lang="en-US" sz="24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תתבקש</a:t>
            </a:r>
            <a:r>
              <a:rPr lang="en-US" sz="24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/י </a:t>
            </a:r>
            <a:r>
              <a:rPr lang="en-US" sz="24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לאשר</a:t>
            </a:r>
            <a:r>
              <a:rPr lang="en-US" sz="24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את מספר </a:t>
            </a:r>
            <a:r>
              <a:rPr lang="en-US" sz="24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הטלפון</a:t>
            </a:r>
            <a:r>
              <a:rPr lang="en-US" sz="24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שלך</a:t>
            </a:r>
            <a:r>
              <a:rPr lang="he-IL" sz="24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שדרכו</a:t>
            </a:r>
            <a:r>
              <a:rPr lang="en-US" sz="24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ניתן</a:t>
            </a:r>
            <a:r>
              <a:rPr lang="en-US" sz="24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להתקשר</a:t>
            </a:r>
            <a:r>
              <a:rPr lang="en-US" sz="24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אליך</a:t>
            </a:r>
            <a:r>
              <a:rPr lang="en-US" sz="24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במידת</a:t>
            </a:r>
            <a:r>
              <a:rPr lang="en-US" sz="24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הצורך</a:t>
            </a:r>
            <a:r>
              <a:rPr lang="en-US" sz="24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במהלך בחינה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77771" y="7634437"/>
            <a:ext cx="4874219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40"/>
              </a:lnSpc>
            </a:pPr>
            <a:r>
              <a:rPr lang="en-US" sz="24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תתבקש</a:t>
            </a:r>
            <a:r>
              <a:rPr lang="en-US" sz="24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/י </a:t>
            </a:r>
            <a:r>
              <a:rPr lang="en-US" sz="24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להראות</a:t>
            </a:r>
            <a:r>
              <a:rPr lang="en-US" sz="24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את סביבת הבחינה, את השולחן </a:t>
            </a:r>
            <a:r>
              <a:rPr lang="en-US" sz="24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ואת</a:t>
            </a:r>
            <a:r>
              <a:rPr lang="en-US" sz="24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עמדת המחשב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319111" y="7634437"/>
            <a:ext cx="4462425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40"/>
              </a:lnSpc>
            </a:pP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תתבקש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/י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להציג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את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פניך</a:t>
            </a:r>
            <a:r>
              <a:rPr lang="he-IL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</a:t>
            </a:r>
            <a:r>
              <a:rPr lang="en-US" sz="2400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br>
              <a:rPr lang="en-US" sz="2400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ובייחוד</a:t>
            </a:r>
            <a:r>
              <a:rPr lang="en-US" sz="2400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את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הא</a:t>
            </a:r>
            <a:r>
              <a:rPr lang="he-IL" sz="2400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</a:t>
            </a:r>
            <a:r>
              <a:rPr lang="en-US" sz="2400" dirty="0" err="1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זניים</a:t>
            </a:r>
            <a:r>
              <a:rPr lang="en-US" sz="2400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כדי לוודא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שאין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שימוש</a:t>
            </a:r>
            <a:r>
              <a:rPr lang="en-US" sz="24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באוזניות</a:t>
            </a:r>
            <a:endParaRPr lang="en-US" sz="2400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975569" y="2329442"/>
            <a:ext cx="4691453" cy="51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en-US" sz="3200" b="1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הזדהות בכניסה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954930" y="2329442"/>
            <a:ext cx="4691453" cy="51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en-US" sz="32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תעודה מזהה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42217" y="2329442"/>
            <a:ext cx="4691453" cy="51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en-US" sz="3200" b="1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מספר טלפון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090084" y="6511358"/>
            <a:ext cx="4691453" cy="51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en-US" sz="32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חשיפת פנים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760537" y="6511358"/>
            <a:ext cx="4691453" cy="51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en-US" sz="3200" b="1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סביבת הבחינה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09853" y="6479426"/>
            <a:ext cx="5164296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en-US" sz="3200" b="1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דפי</a:t>
            </a:r>
            <a:r>
              <a:rPr lang="en-US" sz="32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כתיבה</a:t>
            </a:r>
            <a:r>
              <a:rPr lang="he-IL" sz="32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טיוטה</a:t>
            </a:r>
            <a:r>
              <a:rPr lang="en-US" sz="32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וחומר עזר</a:t>
            </a: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603ED4DC-966D-4500-9EE2-46F3F4E57001}"/>
              </a:ext>
            </a:extLst>
          </p:cNvPr>
          <p:cNvSpPr/>
          <p:nvPr/>
        </p:nvSpPr>
        <p:spPr>
          <a:xfrm>
            <a:off x="12834722" y="2280906"/>
            <a:ext cx="1277620" cy="1133475"/>
          </a:xfrm>
          <a:custGeom>
            <a:avLst/>
            <a:gdLst/>
            <a:ahLst/>
            <a:cxnLst/>
            <a:rect l="l" t="t" r="r" b="b"/>
            <a:pathLst>
              <a:path w="1277619" h="1133475">
                <a:moveTo>
                  <a:pt x="396494" y="652957"/>
                </a:moveTo>
                <a:lnTo>
                  <a:pt x="139954" y="652957"/>
                </a:lnTo>
                <a:lnTo>
                  <a:pt x="139954" y="668362"/>
                </a:lnTo>
                <a:lnTo>
                  <a:pt x="396468" y="668362"/>
                </a:lnTo>
                <a:lnTo>
                  <a:pt x="396494" y="652957"/>
                </a:lnTo>
                <a:close/>
              </a:path>
              <a:path w="1277619" h="1133475">
                <a:moveTo>
                  <a:pt x="547598" y="441490"/>
                </a:moveTo>
                <a:lnTo>
                  <a:pt x="139954" y="441490"/>
                </a:lnTo>
                <a:lnTo>
                  <a:pt x="139954" y="456895"/>
                </a:lnTo>
                <a:lnTo>
                  <a:pt x="547573" y="456895"/>
                </a:lnTo>
                <a:lnTo>
                  <a:pt x="547598" y="441490"/>
                </a:lnTo>
                <a:close/>
              </a:path>
              <a:path w="1277619" h="1133475">
                <a:moveTo>
                  <a:pt x="735723" y="238086"/>
                </a:moveTo>
                <a:lnTo>
                  <a:pt x="143789" y="238086"/>
                </a:lnTo>
                <a:lnTo>
                  <a:pt x="143789" y="253492"/>
                </a:lnTo>
                <a:lnTo>
                  <a:pt x="735685" y="253492"/>
                </a:lnTo>
                <a:lnTo>
                  <a:pt x="735723" y="238086"/>
                </a:lnTo>
                <a:close/>
              </a:path>
              <a:path w="1277619" h="1133475">
                <a:moveTo>
                  <a:pt x="852690" y="15519"/>
                </a:moveTo>
                <a:lnTo>
                  <a:pt x="852538" y="9664"/>
                </a:lnTo>
                <a:lnTo>
                  <a:pt x="852525" y="7823"/>
                </a:lnTo>
                <a:lnTo>
                  <a:pt x="852512" y="5664"/>
                </a:lnTo>
                <a:lnTo>
                  <a:pt x="851776" y="3848"/>
                </a:lnTo>
                <a:lnTo>
                  <a:pt x="848766" y="812"/>
                </a:lnTo>
                <a:lnTo>
                  <a:pt x="846950" y="25"/>
                </a:lnTo>
                <a:lnTo>
                  <a:pt x="844816" y="0"/>
                </a:lnTo>
                <a:lnTo>
                  <a:pt x="5664" y="0"/>
                </a:lnTo>
                <a:lnTo>
                  <a:pt x="3822" y="762"/>
                </a:lnTo>
                <a:lnTo>
                  <a:pt x="762" y="3810"/>
                </a:lnTo>
                <a:lnTo>
                  <a:pt x="0" y="5664"/>
                </a:lnTo>
                <a:lnTo>
                  <a:pt x="25" y="1023213"/>
                </a:lnTo>
                <a:lnTo>
                  <a:pt x="787" y="1025017"/>
                </a:lnTo>
                <a:lnTo>
                  <a:pt x="3784" y="1028014"/>
                </a:lnTo>
                <a:lnTo>
                  <a:pt x="5588" y="1028776"/>
                </a:lnTo>
                <a:lnTo>
                  <a:pt x="7708" y="1028788"/>
                </a:lnTo>
                <a:lnTo>
                  <a:pt x="432396" y="1028788"/>
                </a:lnTo>
                <a:lnTo>
                  <a:pt x="432396" y="1021092"/>
                </a:lnTo>
                <a:lnTo>
                  <a:pt x="432396" y="1013383"/>
                </a:lnTo>
                <a:lnTo>
                  <a:pt x="422490" y="1013383"/>
                </a:lnTo>
                <a:lnTo>
                  <a:pt x="15532" y="1013358"/>
                </a:lnTo>
                <a:lnTo>
                  <a:pt x="15582" y="43573"/>
                </a:lnTo>
                <a:lnTo>
                  <a:pt x="15697" y="15519"/>
                </a:lnTo>
                <a:lnTo>
                  <a:pt x="810755" y="15519"/>
                </a:lnTo>
                <a:lnTo>
                  <a:pt x="827087" y="15786"/>
                </a:lnTo>
                <a:lnTo>
                  <a:pt x="835266" y="15811"/>
                </a:lnTo>
                <a:lnTo>
                  <a:pt x="837107" y="15748"/>
                </a:lnTo>
                <a:lnTo>
                  <a:pt x="837018" y="355854"/>
                </a:lnTo>
                <a:lnTo>
                  <a:pt x="836853" y="367563"/>
                </a:lnTo>
                <a:lnTo>
                  <a:pt x="836815" y="379272"/>
                </a:lnTo>
                <a:lnTo>
                  <a:pt x="837107" y="390944"/>
                </a:lnTo>
                <a:lnTo>
                  <a:pt x="837107" y="401548"/>
                </a:lnTo>
                <a:lnTo>
                  <a:pt x="852525" y="401548"/>
                </a:lnTo>
                <a:lnTo>
                  <a:pt x="852576" y="48933"/>
                </a:lnTo>
                <a:lnTo>
                  <a:pt x="852690" y="15519"/>
                </a:lnTo>
                <a:close/>
              </a:path>
              <a:path w="1277619" h="1133475">
                <a:moveTo>
                  <a:pt x="1277416" y="422935"/>
                </a:moveTo>
                <a:lnTo>
                  <a:pt x="1254163" y="373214"/>
                </a:lnTo>
                <a:lnTo>
                  <a:pt x="1211122" y="338353"/>
                </a:lnTo>
                <a:lnTo>
                  <a:pt x="1158328" y="321906"/>
                </a:lnTo>
                <a:lnTo>
                  <a:pt x="1130706" y="321195"/>
                </a:lnTo>
                <a:lnTo>
                  <a:pt x="1103083" y="325234"/>
                </a:lnTo>
                <a:lnTo>
                  <a:pt x="1063510" y="339344"/>
                </a:lnTo>
                <a:lnTo>
                  <a:pt x="1028115" y="362127"/>
                </a:lnTo>
                <a:lnTo>
                  <a:pt x="998575" y="393052"/>
                </a:lnTo>
                <a:lnTo>
                  <a:pt x="997280" y="396849"/>
                </a:lnTo>
                <a:lnTo>
                  <a:pt x="998359" y="400939"/>
                </a:lnTo>
                <a:lnTo>
                  <a:pt x="1011910" y="400824"/>
                </a:lnTo>
                <a:lnTo>
                  <a:pt x="1048207" y="366102"/>
                </a:lnTo>
                <a:lnTo>
                  <a:pt x="1093952" y="343458"/>
                </a:lnTo>
                <a:lnTo>
                  <a:pt x="1144016" y="335889"/>
                </a:lnTo>
                <a:lnTo>
                  <a:pt x="1193228" y="346443"/>
                </a:lnTo>
                <a:lnTo>
                  <a:pt x="1234897" y="374459"/>
                </a:lnTo>
                <a:lnTo>
                  <a:pt x="1260614" y="417042"/>
                </a:lnTo>
                <a:lnTo>
                  <a:pt x="1262684" y="446366"/>
                </a:lnTo>
                <a:lnTo>
                  <a:pt x="1254810" y="474281"/>
                </a:lnTo>
                <a:lnTo>
                  <a:pt x="1222819" y="523862"/>
                </a:lnTo>
                <a:lnTo>
                  <a:pt x="1178039" y="579564"/>
                </a:lnTo>
                <a:lnTo>
                  <a:pt x="1145959" y="617829"/>
                </a:lnTo>
                <a:lnTo>
                  <a:pt x="979030" y="446252"/>
                </a:lnTo>
                <a:lnTo>
                  <a:pt x="968298" y="435229"/>
                </a:lnTo>
                <a:lnTo>
                  <a:pt x="966787" y="433755"/>
                </a:lnTo>
                <a:lnTo>
                  <a:pt x="964971" y="433019"/>
                </a:lnTo>
                <a:lnTo>
                  <a:pt x="960742" y="433019"/>
                </a:lnTo>
                <a:lnTo>
                  <a:pt x="958926" y="433755"/>
                </a:lnTo>
                <a:lnTo>
                  <a:pt x="957414" y="435229"/>
                </a:lnTo>
                <a:lnTo>
                  <a:pt x="558634" y="831735"/>
                </a:lnTo>
                <a:lnTo>
                  <a:pt x="553123" y="836269"/>
                </a:lnTo>
                <a:lnTo>
                  <a:pt x="550202" y="842060"/>
                </a:lnTo>
                <a:lnTo>
                  <a:pt x="548157" y="851674"/>
                </a:lnTo>
                <a:lnTo>
                  <a:pt x="550964" y="860336"/>
                </a:lnTo>
                <a:lnTo>
                  <a:pt x="588568" y="901954"/>
                </a:lnTo>
                <a:lnTo>
                  <a:pt x="670013" y="981189"/>
                </a:lnTo>
                <a:lnTo>
                  <a:pt x="697242" y="1007999"/>
                </a:lnTo>
                <a:lnTo>
                  <a:pt x="723785" y="1035507"/>
                </a:lnTo>
                <a:lnTo>
                  <a:pt x="727024" y="1038961"/>
                </a:lnTo>
                <a:lnTo>
                  <a:pt x="731532" y="1043876"/>
                </a:lnTo>
                <a:lnTo>
                  <a:pt x="727024" y="1038961"/>
                </a:lnTo>
                <a:lnTo>
                  <a:pt x="711542" y="1043876"/>
                </a:lnTo>
                <a:lnTo>
                  <a:pt x="629615" y="1068489"/>
                </a:lnTo>
                <a:lnTo>
                  <a:pt x="480974" y="1109726"/>
                </a:lnTo>
                <a:lnTo>
                  <a:pt x="465429" y="1113866"/>
                </a:lnTo>
                <a:lnTo>
                  <a:pt x="475297" y="1086040"/>
                </a:lnTo>
                <a:lnTo>
                  <a:pt x="491007" y="1043901"/>
                </a:lnTo>
                <a:lnTo>
                  <a:pt x="506107" y="1003566"/>
                </a:lnTo>
                <a:lnTo>
                  <a:pt x="520915" y="962266"/>
                </a:lnTo>
                <a:lnTo>
                  <a:pt x="525348" y="949452"/>
                </a:lnTo>
                <a:lnTo>
                  <a:pt x="529602" y="936599"/>
                </a:lnTo>
                <a:lnTo>
                  <a:pt x="533704" y="923696"/>
                </a:lnTo>
                <a:lnTo>
                  <a:pt x="537692" y="910767"/>
                </a:lnTo>
                <a:lnTo>
                  <a:pt x="536968" y="904773"/>
                </a:lnTo>
                <a:lnTo>
                  <a:pt x="532371" y="901585"/>
                </a:lnTo>
                <a:lnTo>
                  <a:pt x="526719" y="901954"/>
                </a:lnTo>
                <a:lnTo>
                  <a:pt x="522820" y="906653"/>
                </a:lnTo>
                <a:lnTo>
                  <a:pt x="522706" y="907072"/>
                </a:lnTo>
                <a:lnTo>
                  <a:pt x="508546" y="950937"/>
                </a:lnTo>
                <a:lnTo>
                  <a:pt x="493052" y="994752"/>
                </a:lnTo>
                <a:lnTo>
                  <a:pt x="478040" y="1035253"/>
                </a:lnTo>
                <a:lnTo>
                  <a:pt x="460629" y="1081938"/>
                </a:lnTo>
                <a:lnTo>
                  <a:pt x="456831" y="1092225"/>
                </a:lnTo>
                <a:lnTo>
                  <a:pt x="453097" y="1102512"/>
                </a:lnTo>
                <a:lnTo>
                  <a:pt x="449440" y="1112837"/>
                </a:lnTo>
                <a:lnTo>
                  <a:pt x="445871" y="1123175"/>
                </a:lnTo>
                <a:lnTo>
                  <a:pt x="445528" y="1124496"/>
                </a:lnTo>
                <a:lnTo>
                  <a:pt x="445528" y="1125829"/>
                </a:lnTo>
                <a:lnTo>
                  <a:pt x="453999" y="1133005"/>
                </a:lnTo>
                <a:lnTo>
                  <a:pt x="476275" y="1127099"/>
                </a:lnTo>
                <a:lnTo>
                  <a:pt x="595134" y="1094498"/>
                </a:lnTo>
                <a:lnTo>
                  <a:pt x="684098" y="1068641"/>
                </a:lnTo>
                <a:lnTo>
                  <a:pt x="742797" y="1050366"/>
                </a:lnTo>
                <a:lnTo>
                  <a:pt x="744093" y="1049972"/>
                </a:lnTo>
                <a:lnTo>
                  <a:pt x="748449" y="1042250"/>
                </a:lnTo>
                <a:lnTo>
                  <a:pt x="747776" y="1039672"/>
                </a:lnTo>
                <a:lnTo>
                  <a:pt x="747115" y="1038479"/>
                </a:lnTo>
                <a:lnTo>
                  <a:pt x="746175" y="1037501"/>
                </a:lnTo>
                <a:lnTo>
                  <a:pt x="744105" y="1035253"/>
                </a:lnTo>
                <a:lnTo>
                  <a:pt x="721106" y="1010475"/>
                </a:lnTo>
                <a:lnTo>
                  <a:pt x="695121" y="984313"/>
                </a:lnTo>
                <a:lnTo>
                  <a:pt x="628624" y="920140"/>
                </a:lnTo>
                <a:lnTo>
                  <a:pt x="615289" y="907072"/>
                </a:lnTo>
                <a:lnTo>
                  <a:pt x="577202" y="868235"/>
                </a:lnTo>
                <a:lnTo>
                  <a:pt x="563308" y="852246"/>
                </a:lnTo>
                <a:lnTo>
                  <a:pt x="563676" y="848804"/>
                </a:lnTo>
                <a:lnTo>
                  <a:pt x="565759" y="846683"/>
                </a:lnTo>
                <a:lnTo>
                  <a:pt x="571982" y="840219"/>
                </a:lnTo>
                <a:lnTo>
                  <a:pt x="577151" y="835266"/>
                </a:lnTo>
                <a:lnTo>
                  <a:pt x="582142" y="830249"/>
                </a:lnTo>
                <a:lnTo>
                  <a:pt x="962799" y="451751"/>
                </a:lnTo>
                <a:lnTo>
                  <a:pt x="1042187" y="533349"/>
                </a:lnTo>
                <a:lnTo>
                  <a:pt x="1040765" y="533958"/>
                </a:lnTo>
                <a:lnTo>
                  <a:pt x="735241" y="865505"/>
                </a:lnTo>
                <a:lnTo>
                  <a:pt x="733158" y="871296"/>
                </a:lnTo>
                <a:lnTo>
                  <a:pt x="735634" y="876401"/>
                </a:lnTo>
                <a:lnTo>
                  <a:pt x="740625" y="878763"/>
                </a:lnTo>
                <a:lnTo>
                  <a:pt x="746112" y="876388"/>
                </a:lnTo>
                <a:lnTo>
                  <a:pt x="1051674" y="544830"/>
                </a:lnTo>
                <a:lnTo>
                  <a:pt x="1052118" y="543560"/>
                </a:lnTo>
                <a:lnTo>
                  <a:pt x="1135646" y="629373"/>
                </a:lnTo>
                <a:lnTo>
                  <a:pt x="1108659" y="661911"/>
                </a:lnTo>
                <a:lnTo>
                  <a:pt x="1076185" y="699795"/>
                </a:lnTo>
                <a:lnTo>
                  <a:pt x="1043089" y="737158"/>
                </a:lnTo>
                <a:lnTo>
                  <a:pt x="1009370" y="773976"/>
                </a:lnTo>
                <a:lnTo>
                  <a:pt x="975017" y="810272"/>
                </a:lnTo>
                <a:lnTo>
                  <a:pt x="940028" y="846074"/>
                </a:lnTo>
                <a:lnTo>
                  <a:pt x="904392" y="881354"/>
                </a:lnTo>
                <a:lnTo>
                  <a:pt x="868121" y="916139"/>
                </a:lnTo>
                <a:lnTo>
                  <a:pt x="826871" y="954303"/>
                </a:lnTo>
                <a:lnTo>
                  <a:pt x="784885" y="991666"/>
                </a:lnTo>
                <a:lnTo>
                  <a:pt x="783386" y="993165"/>
                </a:lnTo>
                <a:lnTo>
                  <a:pt x="782726" y="994752"/>
                </a:lnTo>
                <a:lnTo>
                  <a:pt x="782624" y="999248"/>
                </a:lnTo>
                <a:lnTo>
                  <a:pt x="783386" y="1001064"/>
                </a:lnTo>
                <a:lnTo>
                  <a:pt x="786396" y="1004074"/>
                </a:lnTo>
                <a:lnTo>
                  <a:pt x="788212" y="1004836"/>
                </a:lnTo>
                <a:lnTo>
                  <a:pt x="792480" y="1004836"/>
                </a:lnTo>
                <a:lnTo>
                  <a:pt x="794296" y="1004074"/>
                </a:lnTo>
                <a:lnTo>
                  <a:pt x="795794" y="1002576"/>
                </a:lnTo>
                <a:lnTo>
                  <a:pt x="833081" y="969378"/>
                </a:lnTo>
                <a:lnTo>
                  <a:pt x="869823" y="935583"/>
                </a:lnTo>
                <a:lnTo>
                  <a:pt x="906018" y="901192"/>
                </a:lnTo>
                <a:lnTo>
                  <a:pt x="941679" y="866203"/>
                </a:lnTo>
                <a:lnTo>
                  <a:pt x="976795" y="830618"/>
                </a:lnTo>
                <a:lnTo>
                  <a:pt x="1011364" y="794397"/>
                </a:lnTo>
                <a:lnTo>
                  <a:pt x="1045387" y="757580"/>
                </a:lnTo>
                <a:lnTo>
                  <a:pt x="1078877" y="720140"/>
                </a:lnTo>
                <a:lnTo>
                  <a:pt x="1115568" y="677532"/>
                </a:lnTo>
                <a:lnTo>
                  <a:pt x="1142568" y="645071"/>
                </a:lnTo>
                <a:lnTo>
                  <a:pt x="1142758" y="644982"/>
                </a:lnTo>
                <a:lnTo>
                  <a:pt x="1186027" y="593991"/>
                </a:lnTo>
                <a:lnTo>
                  <a:pt x="1227950" y="541896"/>
                </a:lnTo>
                <a:lnTo>
                  <a:pt x="1265516" y="487070"/>
                </a:lnTo>
                <a:lnTo>
                  <a:pt x="1276464" y="456298"/>
                </a:lnTo>
                <a:lnTo>
                  <a:pt x="1277416" y="4229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A15A98F8-009D-4D28-AD18-A504F2548F2F}"/>
              </a:ext>
            </a:extLst>
          </p:cNvPr>
          <p:cNvSpPr/>
          <p:nvPr/>
        </p:nvSpPr>
        <p:spPr>
          <a:xfrm>
            <a:off x="6096000" y="6438900"/>
            <a:ext cx="1786255" cy="1123950"/>
          </a:xfrm>
          <a:custGeom>
            <a:avLst/>
            <a:gdLst/>
            <a:ahLst/>
            <a:cxnLst/>
            <a:rect l="l" t="t" r="r" b="b"/>
            <a:pathLst>
              <a:path w="1786254" h="1123950">
                <a:moveTo>
                  <a:pt x="1414513" y="101955"/>
                </a:moveTo>
                <a:lnTo>
                  <a:pt x="1392326" y="101955"/>
                </a:lnTo>
                <a:lnTo>
                  <a:pt x="1392326" y="706069"/>
                </a:lnTo>
                <a:lnTo>
                  <a:pt x="1414513" y="706069"/>
                </a:lnTo>
                <a:lnTo>
                  <a:pt x="1414513" y="101955"/>
                </a:lnTo>
                <a:close/>
              </a:path>
              <a:path w="1786254" h="1123950">
                <a:moveTo>
                  <a:pt x="1414513" y="79984"/>
                </a:moveTo>
                <a:lnTo>
                  <a:pt x="260299" y="79984"/>
                </a:lnTo>
                <a:lnTo>
                  <a:pt x="260299" y="101574"/>
                </a:lnTo>
                <a:lnTo>
                  <a:pt x="260299" y="706170"/>
                </a:lnTo>
                <a:lnTo>
                  <a:pt x="260299" y="727760"/>
                </a:lnTo>
                <a:lnTo>
                  <a:pt x="1414513" y="727760"/>
                </a:lnTo>
                <a:lnTo>
                  <a:pt x="1414513" y="706170"/>
                </a:lnTo>
                <a:lnTo>
                  <a:pt x="282473" y="706170"/>
                </a:lnTo>
                <a:lnTo>
                  <a:pt x="282473" y="101574"/>
                </a:lnTo>
                <a:lnTo>
                  <a:pt x="1414513" y="101574"/>
                </a:lnTo>
                <a:lnTo>
                  <a:pt x="1414513" y="79984"/>
                </a:lnTo>
                <a:close/>
              </a:path>
              <a:path w="1786254" h="1123950">
                <a:moveTo>
                  <a:pt x="1786191" y="1101445"/>
                </a:moveTo>
                <a:lnTo>
                  <a:pt x="1673910" y="1101445"/>
                </a:lnTo>
                <a:lnTo>
                  <a:pt x="1671548" y="1092695"/>
                </a:lnTo>
                <a:lnTo>
                  <a:pt x="1667941" y="1084313"/>
                </a:lnTo>
                <a:lnTo>
                  <a:pt x="1663217" y="1076325"/>
                </a:lnTo>
                <a:lnTo>
                  <a:pt x="1657451" y="1068806"/>
                </a:lnTo>
                <a:lnTo>
                  <a:pt x="1650923" y="1062482"/>
                </a:lnTo>
                <a:lnTo>
                  <a:pt x="1650923" y="1101445"/>
                </a:lnTo>
                <a:lnTo>
                  <a:pt x="1298219" y="1101445"/>
                </a:lnTo>
                <a:lnTo>
                  <a:pt x="1334173" y="1062367"/>
                </a:lnTo>
                <a:lnTo>
                  <a:pt x="1372196" y="1045248"/>
                </a:lnTo>
                <a:lnTo>
                  <a:pt x="1419961" y="1033894"/>
                </a:lnTo>
                <a:lnTo>
                  <a:pt x="1474571" y="1029804"/>
                </a:lnTo>
                <a:lnTo>
                  <a:pt x="1511617" y="1031659"/>
                </a:lnTo>
                <a:lnTo>
                  <a:pt x="1576870" y="1045235"/>
                </a:lnTo>
                <a:lnTo>
                  <a:pt x="1614982" y="1062355"/>
                </a:lnTo>
                <a:lnTo>
                  <a:pt x="1645754" y="1089317"/>
                </a:lnTo>
                <a:lnTo>
                  <a:pt x="1650923" y="1101445"/>
                </a:lnTo>
                <a:lnTo>
                  <a:pt x="1650923" y="1062482"/>
                </a:lnTo>
                <a:lnTo>
                  <a:pt x="1606435" y="1032967"/>
                </a:lnTo>
                <a:lnTo>
                  <a:pt x="1559242" y="1017168"/>
                </a:lnTo>
                <a:lnTo>
                  <a:pt x="1504251" y="1008735"/>
                </a:lnTo>
                <a:lnTo>
                  <a:pt x="1474571" y="1007630"/>
                </a:lnTo>
                <a:lnTo>
                  <a:pt x="1435290" y="1009586"/>
                </a:lnTo>
                <a:lnTo>
                  <a:pt x="1365211" y="1024216"/>
                </a:lnTo>
                <a:lnTo>
                  <a:pt x="1322755" y="1043330"/>
                </a:lnTo>
                <a:lnTo>
                  <a:pt x="1291691" y="1068806"/>
                </a:lnTo>
                <a:lnTo>
                  <a:pt x="1275232" y="1101445"/>
                </a:lnTo>
                <a:lnTo>
                  <a:pt x="983157" y="1101445"/>
                </a:lnTo>
                <a:lnTo>
                  <a:pt x="983157" y="897001"/>
                </a:lnTo>
                <a:lnTo>
                  <a:pt x="1409255" y="897001"/>
                </a:lnTo>
                <a:lnTo>
                  <a:pt x="1442288" y="890295"/>
                </a:lnTo>
                <a:lnTo>
                  <a:pt x="1465199" y="874826"/>
                </a:lnTo>
                <a:lnTo>
                  <a:pt x="1469313" y="872045"/>
                </a:lnTo>
                <a:lnTo>
                  <a:pt x="1487563" y="845019"/>
                </a:lnTo>
                <a:lnTo>
                  <a:pt x="1494269" y="811974"/>
                </a:lnTo>
                <a:lnTo>
                  <a:pt x="1494269" y="85026"/>
                </a:lnTo>
                <a:lnTo>
                  <a:pt x="1487563" y="51981"/>
                </a:lnTo>
                <a:lnTo>
                  <a:pt x="1472095" y="29083"/>
                </a:lnTo>
                <a:lnTo>
                  <a:pt x="1472095" y="85026"/>
                </a:lnTo>
                <a:lnTo>
                  <a:pt x="1472095" y="811974"/>
                </a:lnTo>
                <a:lnTo>
                  <a:pt x="1453642" y="856361"/>
                </a:lnTo>
                <a:lnTo>
                  <a:pt x="1409255" y="874826"/>
                </a:lnTo>
                <a:lnTo>
                  <a:pt x="960983" y="874826"/>
                </a:lnTo>
                <a:lnTo>
                  <a:pt x="960983" y="897001"/>
                </a:lnTo>
                <a:lnTo>
                  <a:pt x="960983" y="1101445"/>
                </a:lnTo>
                <a:lnTo>
                  <a:pt x="713790" y="1101445"/>
                </a:lnTo>
                <a:lnTo>
                  <a:pt x="713790" y="897001"/>
                </a:lnTo>
                <a:lnTo>
                  <a:pt x="960983" y="897001"/>
                </a:lnTo>
                <a:lnTo>
                  <a:pt x="960983" y="874826"/>
                </a:lnTo>
                <a:lnTo>
                  <a:pt x="265557" y="874826"/>
                </a:lnTo>
                <a:lnTo>
                  <a:pt x="252945" y="873544"/>
                </a:lnTo>
                <a:lnTo>
                  <a:pt x="213474" y="847026"/>
                </a:lnTo>
                <a:lnTo>
                  <a:pt x="202717" y="811974"/>
                </a:lnTo>
                <a:lnTo>
                  <a:pt x="202717" y="85026"/>
                </a:lnTo>
                <a:lnTo>
                  <a:pt x="221170" y="40665"/>
                </a:lnTo>
                <a:lnTo>
                  <a:pt x="265557" y="22174"/>
                </a:lnTo>
                <a:lnTo>
                  <a:pt x="1409255" y="22174"/>
                </a:lnTo>
                <a:lnTo>
                  <a:pt x="1453642" y="40665"/>
                </a:lnTo>
                <a:lnTo>
                  <a:pt x="1472095" y="85026"/>
                </a:lnTo>
                <a:lnTo>
                  <a:pt x="1472095" y="29083"/>
                </a:lnTo>
                <a:lnTo>
                  <a:pt x="1469313" y="24955"/>
                </a:lnTo>
                <a:lnTo>
                  <a:pt x="1465199" y="22174"/>
                </a:lnTo>
                <a:lnTo>
                  <a:pt x="1442288" y="6705"/>
                </a:lnTo>
                <a:lnTo>
                  <a:pt x="1409255" y="0"/>
                </a:lnTo>
                <a:lnTo>
                  <a:pt x="265557" y="0"/>
                </a:lnTo>
                <a:lnTo>
                  <a:pt x="232511" y="6705"/>
                </a:lnTo>
                <a:lnTo>
                  <a:pt x="205498" y="24955"/>
                </a:lnTo>
                <a:lnTo>
                  <a:pt x="187248" y="51981"/>
                </a:lnTo>
                <a:lnTo>
                  <a:pt x="180543" y="85026"/>
                </a:lnTo>
                <a:lnTo>
                  <a:pt x="180543" y="811974"/>
                </a:lnTo>
                <a:lnTo>
                  <a:pt x="187248" y="845019"/>
                </a:lnTo>
                <a:lnTo>
                  <a:pt x="205498" y="872045"/>
                </a:lnTo>
                <a:lnTo>
                  <a:pt x="232511" y="890295"/>
                </a:lnTo>
                <a:lnTo>
                  <a:pt x="265557" y="897001"/>
                </a:lnTo>
                <a:lnTo>
                  <a:pt x="691616" y="897001"/>
                </a:lnTo>
                <a:lnTo>
                  <a:pt x="691616" y="1101445"/>
                </a:lnTo>
                <a:lnTo>
                  <a:pt x="0" y="1101445"/>
                </a:lnTo>
                <a:lnTo>
                  <a:pt x="0" y="1123632"/>
                </a:lnTo>
                <a:lnTo>
                  <a:pt x="1786191" y="1123632"/>
                </a:lnTo>
                <a:lnTo>
                  <a:pt x="1786191" y="11014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grpSp>
        <p:nvGrpSpPr>
          <p:cNvPr id="30" name="object 11">
            <a:extLst>
              <a:ext uri="{FF2B5EF4-FFF2-40B4-BE49-F238E27FC236}">
                <a16:creationId xmlns:a16="http://schemas.microsoft.com/office/drawing/2014/main" id="{093A642B-C795-4B94-BC9B-7A42178FDD75}"/>
              </a:ext>
            </a:extLst>
          </p:cNvPr>
          <p:cNvGrpSpPr/>
          <p:nvPr/>
        </p:nvGrpSpPr>
        <p:grpSpPr>
          <a:xfrm>
            <a:off x="331027" y="7124069"/>
            <a:ext cx="1242060" cy="1125855"/>
            <a:chOff x="1028724" y="6757701"/>
            <a:chExt cx="1242060" cy="1125855"/>
          </a:xfrm>
        </p:grpSpPr>
        <p:sp>
          <p:nvSpPr>
            <p:cNvPr id="31" name="object 12">
              <a:extLst>
                <a:ext uri="{FF2B5EF4-FFF2-40B4-BE49-F238E27FC236}">
                  <a16:creationId xmlns:a16="http://schemas.microsoft.com/office/drawing/2014/main" id="{C8E392AC-7EEE-4ACB-BA5D-75AB71C02225}"/>
                </a:ext>
              </a:extLst>
            </p:cNvPr>
            <p:cNvSpPr/>
            <p:nvPr/>
          </p:nvSpPr>
          <p:spPr>
            <a:xfrm>
              <a:off x="1644925" y="6856964"/>
              <a:ext cx="242727" cy="1197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Open Sans Hebrew" panose="00000500000000000000" pitchFamily="2" charset="-79"/>
                <a:cs typeface="Open Sans Hebrew" panose="00000500000000000000" pitchFamily="2" charset="-79"/>
              </a:endParaRPr>
            </a:p>
          </p:txBody>
        </p:sp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AA71C37C-1435-4823-A698-69DDB2F32440}"/>
                </a:ext>
              </a:extLst>
            </p:cNvPr>
            <p:cNvSpPr/>
            <p:nvPr/>
          </p:nvSpPr>
          <p:spPr>
            <a:xfrm>
              <a:off x="1028712" y="6757707"/>
              <a:ext cx="1242060" cy="1125855"/>
            </a:xfrm>
            <a:custGeom>
              <a:avLst/>
              <a:gdLst/>
              <a:ahLst/>
              <a:cxnLst/>
              <a:rect l="l" t="t" r="r" b="b"/>
              <a:pathLst>
                <a:path w="1242060" h="1125854">
                  <a:moveTo>
                    <a:pt x="858939" y="578510"/>
                  </a:moveTo>
                  <a:lnTo>
                    <a:pt x="852728" y="572325"/>
                  </a:lnTo>
                  <a:lnTo>
                    <a:pt x="837399" y="572325"/>
                  </a:lnTo>
                  <a:lnTo>
                    <a:pt x="831189" y="578510"/>
                  </a:lnTo>
                  <a:lnTo>
                    <a:pt x="831189" y="934897"/>
                  </a:lnTo>
                  <a:lnTo>
                    <a:pt x="827989" y="950658"/>
                  </a:lnTo>
                  <a:lnTo>
                    <a:pt x="819277" y="963536"/>
                  </a:lnTo>
                  <a:lnTo>
                    <a:pt x="806373" y="972223"/>
                  </a:lnTo>
                  <a:lnTo>
                    <a:pt x="790600" y="975410"/>
                  </a:lnTo>
                  <a:lnTo>
                    <a:pt x="714514" y="975410"/>
                  </a:lnTo>
                  <a:lnTo>
                    <a:pt x="708304" y="981608"/>
                  </a:lnTo>
                  <a:lnTo>
                    <a:pt x="708304" y="1057414"/>
                  </a:lnTo>
                  <a:lnTo>
                    <a:pt x="705116" y="1073162"/>
                  </a:lnTo>
                  <a:lnTo>
                    <a:pt x="696404" y="1086027"/>
                  </a:lnTo>
                  <a:lnTo>
                    <a:pt x="683501" y="1094701"/>
                  </a:lnTo>
                  <a:lnTo>
                    <a:pt x="667715" y="1097889"/>
                  </a:lnTo>
                  <a:lnTo>
                    <a:pt x="27749" y="1097889"/>
                  </a:lnTo>
                  <a:lnTo>
                    <a:pt x="27749" y="126923"/>
                  </a:lnTo>
                  <a:lnTo>
                    <a:pt x="637743" y="126923"/>
                  </a:lnTo>
                  <a:lnTo>
                    <a:pt x="643953" y="120726"/>
                  </a:lnTo>
                  <a:lnTo>
                    <a:pt x="643953" y="105448"/>
                  </a:lnTo>
                  <a:lnTo>
                    <a:pt x="637743" y="99263"/>
                  </a:lnTo>
                  <a:lnTo>
                    <a:pt x="6210" y="99263"/>
                  </a:lnTo>
                  <a:lnTo>
                    <a:pt x="0" y="105448"/>
                  </a:lnTo>
                  <a:lnTo>
                    <a:pt x="0" y="1119352"/>
                  </a:lnTo>
                  <a:lnTo>
                    <a:pt x="6210" y="1125550"/>
                  </a:lnTo>
                  <a:lnTo>
                    <a:pt x="667715" y="1125550"/>
                  </a:lnTo>
                  <a:lnTo>
                    <a:pt x="694283" y="1120178"/>
                  </a:lnTo>
                  <a:lnTo>
                    <a:pt x="716013" y="1105573"/>
                  </a:lnTo>
                  <a:lnTo>
                    <a:pt x="730669" y="1083906"/>
                  </a:lnTo>
                  <a:lnTo>
                    <a:pt x="736041" y="1057414"/>
                  </a:lnTo>
                  <a:lnTo>
                    <a:pt x="736041" y="1003071"/>
                  </a:lnTo>
                  <a:lnTo>
                    <a:pt x="790600" y="1003071"/>
                  </a:lnTo>
                  <a:lnTo>
                    <a:pt x="817181" y="997699"/>
                  </a:lnTo>
                  <a:lnTo>
                    <a:pt x="838898" y="983068"/>
                  </a:lnTo>
                  <a:lnTo>
                    <a:pt x="853554" y="961402"/>
                  </a:lnTo>
                  <a:lnTo>
                    <a:pt x="858939" y="934897"/>
                  </a:lnTo>
                  <a:lnTo>
                    <a:pt x="858939" y="578510"/>
                  </a:lnTo>
                  <a:close/>
                </a:path>
                <a:path w="1242060" h="1125854">
                  <a:moveTo>
                    <a:pt x="1241526" y="104241"/>
                  </a:moveTo>
                  <a:lnTo>
                    <a:pt x="1221740" y="56565"/>
                  </a:lnTo>
                  <a:lnTo>
                    <a:pt x="1184783" y="19723"/>
                  </a:lnTo>
                  <a:lnTo>
                    <a:pt x="1136967" y="0"/>
                  </a:lnTo>
                  <a:lnTo>
                    <a:pt x="1111516" y="4927"/>
                  </a:lnTo>
                  <a:lnTo>
                    <a:pt x="1089152" y="19723"/>
                  </a:lnTo>
                  <a:lnTo>
                    <a:pt x="610336" y="496849"/>
                  </a:lnTo>
                  <a:lnTo>
                    <a:pt x="610336" y="505599"/>
                  </a:lnTo>
                  <a:lnTo>
                    <a:pt x="621157" y="516432"/>
                  </a:lnTo>
                  <a:lnTo>
                    <a:pt x="629932" y="516432"/>
                  </a:lnTo>
                  <a:lnTo>
                    <a:pt x="1108735" y="39255"/>
                  </a:lnTo>
                  <a:lnTo>
                    <a:pt x="1121943" y="30530"/>
                  </a:lnTo>
                  <a:lnTo>
                    <a:pt x="1136954" y="27622"/>
                  </a:lnTo>
                  <a:lnTo>
                    <a:pt x="1151978" y="30530"/>
                  </a:lnTo>
                  <a:lnTo>
                    <a:pt x="1165148" y="39255"/>
                  </a:lnTo>
                  <a:lnTo>
                    <a:pt x="1202143" y="76098"/>
                  </a:lnTo>
                  <a:lnTo>
                    <a:pt x="1210881" y="89255"/>
                  </a:lnTo>
                  <a:lnTo>
                    <a:pt x="1213789" y="104241"/>
                  </a:lnTo>
                  <a:lnTo>
                    <a:pt x="1210881" y="119202"/>
                  </a:lnTo>
                  <a:lnTo>
                    <a:pt x="1202143" y="132334"/>
                  </a:lnTo>
                  <a:lnTo>
                    <a:pt x="721931" y="611098"/>
                  </a:lnTo>
                  <a:lnTo>
                    <a:pt x="721931" y="619848"/>
                  </a:lnTo>
                  <a:lnTo>
                    <a:pt x="730072" y="627976"/>
                  </a:lnTo>
                  <a:lnTo>
                    <a:pt x="733615" y="629323"/>
                  </a:lnTo>
                  <a:lnTo>
                    <a:pt x="740702" y="629323"/>
                  </a:lnTo>
                  <a:lnTo>
                    <a:pt x="744283" y="627976"/>
                  </a:lnTo>
                  <a:lnTo>
                    <a:pt x="1221740" y="151917"/>
                  </a:lnTo>
                  <a:lnTo>
                    <a:pt x="1236573" y="129616"/>
                  </a:lnTo>
                  <a:lnTo>
                    <a:pt x="1241526" y="104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Open Sans Hebrew" panose="00000500000000000000" pitchFamily="2" charset="-79"/>
                <a:cs typeface="Open Sans Hebrew" panose="00000500000000000000" pitchFamily="2" charset="-79"/>
              </a:endParaRPr>
            </a:p>
          </p:txBody>
        </p:sp>
        <p:sp>
          <p:nvSpPr>
            <p:cNvPr id="33" name="object 14">
              <a:extLst>
                <a:ext uri="{FF2B5EF4-FFF2-40B4-BE49-F238E27FC236}">
                  <a16:creationId xmlns:a16="http://schemas.microsoft.com/office/drawing/2014/main" id="{1F1ACA6D-1B4C-4C9E-80E6-C59F6C67FCF4}"/>
                </a:ext>
              </a:extLst>
            </p:cNvPr>
            <p:cNvSpPr/>
            <p:nvPr/>
          </p:nvSpPr>
          <p:spPr>
            <a:xfrm>
              <a:off x="1595653" y="7243621"/>
              <a:ext cx="187246" cy="142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Open Sans Hebrew" panose="00000500000000000000" pitchFamily="2" charset="-79"/>
                <a:cs typeface="Open Sans Hebrew" panose="00000500000000000000" pitchFamily="2" charset="-79"/>
              </a:endParaRPr>
            </a:p>
          </p:txBody>
        </p:sp>
        <p:sp>
          <p:nvSpPr>
            <p:cNvPr id="34" name="object 15">
              <a:extLst>
                <a:ext uri="{FF2B5EF4-FFF2-40B4-BE49-F238E27FC236}">
                  <a16:creationId xmlns:a16="http://schemas.microsoft.com/office/drawing/2014/main" id="{D82DD6D5-53C9-4132-BBB0-B517B63E8553}"/>
                </a:ext>
              </a:extLst>
            </p:cNvPr>
            <p:cNvSpPr/>
            <p:nvPr/>
          </p:nvSpPr>
          <p:spPr>
            <a:xfrm>
              <a:off x="2049050" y="6834965"/>
              <a:ext cx="143550" cy="1417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Open Sans Hebrew" panose="00000500000000000000" pitchFamily="2" charset="-79"/>
                <a:cs typeface="Open Sans Hebrew" panose="00000500000000000000" pitchFamily="2" charset="-79"/>
              </a:endParaRPr>
            </a:p>
          </p:txBody>
        </p:sp>
        <p:sp>
          <p:nvSpPr>
            <p:cNvPr id="35" name="object 16">
              <a:extLst>
                <a:ext uri="{FF2B5EF4-FFF2-40B4-BE49-F238E27FC236}">
                  <a16:creationId xmlns:a16="http://schemas.microsoft.com/office/drawing/2014/main" id="{9C486E70-5EC1-4DAF-8CBD-429C751527FA}"/>
                </a:ext>
              </a:extLst>
            </p:cNvPr>
            <p:cNvSpPr/>
            <p:nvPr/>
          </p:nvSpPr>
          <p:spPr>
            <a:xfrm>
              <a:off x="1306708" y="7169741"/>
              <a:ext cx="474980" cy="264160"/>
            </a:xfrm>
            <a:custGeom>
              <a:avLst/>
              <a:gdLst/>
              <a:ahLst/>
              <a:cxnLst/>
              <a:rect l="l" t="t" r="r" b="b"/>
              <a:pathLst>
                <a:path w="474980" h="264159">
                  <a:moveTo>
                    <a:pt x="233852" y="263557"/>
                  </a:moveTo>
                  <a:lnTo>
                    <a:pt x="206888" y="263557"/>
                  </a:lnTo>
                  <a:lnTo>
                    <a:pt x="187553" y="263047"/>
                  </a:lnTo>
                  <a:lnTo>
                    <a:pt x="135258" y="255289"/>
                  </a:lnTo>
                  <a:lnTo>
                    <a:pt x="85639" y="236420"/>
                  </a:lnTo>
                  <a:lnTo>
                    <a:pt x="47915" y="208486"/>
                  </a:lnTo>
                  <a:lnTo>
                    <a:pt x="9099" y="145594"/>
                  </a:lnTo>
                  <a:lnTo>
                    <a:pt x="0" y="72332"/>
                  </a:lnTo>
                  <a:lnTo>
                    <a:pt x="6115" y="44535"/>
                  </a:lnTo>
                  <a:lnTo>
                    <a:pt x="18047" y="22531"/>
                  </a:lnTo>
                  <a:lnTo>
                    <a:pt x="35006" y="7344"/>
                  </a:lnTo>
                  <a:lnTo>
                    <a:pt x="56208" y="0"/>
                  </a:lnTo>
                  <a:lnTo>
                    <a:pt x="73257" y="212"/>
                  </a:lnTo>
                  <a:lnTo>
                    <a:pt x="116440" y="28381"/>
                  </a:lnTo>
                  <a:lnTo>
                    <a:pt x="131299" y="73716"/>
                  </a:lnTo>
                  <a:lnTo>
                    <a:pt x="121533" y="129530"/>
                  </a:lnTo>
                  <a:lnTo>
                    <a:pt x="103760" y="166402"/>
                  </a:lnTo>
                  <a:lnTo>
                    <a:pt x="73424" y="162311"/>
                  </a:lnTo>
                  <a:lnTo>
                    <a:pt x="79996" y="152145"/>
                  </a:lnTo>
                  <a:lnTo>
                    <a:pt x="100855" y="102215"/>
                  </a:lnTo>
                  <a:lnTo>
                    <a:pt x="101819" y="62701"/>
                  </a:lnTo>
                  <a:lnTo>
                    <a:pt x="78316" y="30708"/>
                  </a:lnTo>
                  <a:lnTo>
                    <a:pt x="59941" y="27366"/>
                  </a:lnTo>
                  <a:lnTo>
                    <a:pt x="44044" y="34856"/>
                  </a:lnTo>
                  <a:lnTo>
                    <a:pt x="34384" y="48664"/>
                  </a:lnTo>
                  <a:lnTo>
                    <a:pt x="29416" y="63742"/>
                  </a:lnTo>
                  <a:lnTo>
                    <a:pt x="27595" y="75039"/>
                  </a:lnTo>
                  <a:lnTo>
                    <a:pt x="28073" y="106189"/>
                  </a:lnTo>
                  <a:lnTo>
                    <a:pt x="48634" y="164572"/>
                  </a:lnTo>
                  <a:lnTo>
                    <a:pt x="82280" y="201728"/>
                  </a:lnTo>
                  <a:lnTo>
                    <a:pt x="119554" y="221409"/>
                  </a:lnTo>
                  <a:lnTo>
                    <a:pt x="157088" y="231760"/>
                  </a:lnTo>
                  <a:lnTo>
                    <a:pt x="206888" y="235900"/>
                  </a:lnTo>
                  <a:lnTo>
                    <a:pt x="233852" y="235900"/>
                  </a:lnTo>
                  <a:lnTo>
                    <a:pt x="297122" y="231428"/>
                  </a:lnTo>
                  <a:lnTo>
                    <a:pt x="359119" y="218107"/>
                  </a:lnTo>
                  <a:lnTo>
                    <a:pt x="462660" y="188082"/>
                  </a:lnTo>
                  <a:lnTo>
                    <a:pt x="470371" y="192241"/>
                  </a:lnTo>
                  <a:lnTo>
                    <a:pt x="474639" y="206891"/>
                  </a:lnTo>
                  <a:lnTo>
                    <a:pt x="470419" y="214578"/>
                  </a:lnTo>
                  <a:lnTo>
                    <a:pt x="366879" y="244651"/>
                  </a:lnTo>
                  <a:lnTo>
                    <a:pt x="334193" y="252889"/>
                  </a:lnTo>
                  <a:lnTo>
                    <a:pt x="301038" y="258800"/>
                  </a:lnTo>
                  <a:lnTo>
                    <a:pt x="267548" y="262364"/>
                  </a:lnTo>
                  <a:lnTo>
                    <a:pt x="233852" y="2635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Open Sans Hebrew" panose="00000500000000000000" pitchFamily="2" charset="-79"/>
                <a:cs typeface="Open Sans Hebrew" panose="00000500000000000000" pitchFamily="2" charset="-79"/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id="{95ED5F19-0443-4780-9AC1-D90BE157931E}"/>
                </a:ext>
              </a:extLst>
            </p:cNvPr>
            <p:cNvSpPr/>
            <p:nvPr/>
          </p:nvSpPr>
          <p:spPr>
            <a:xfrm>
              <a:off x="1188182" y="7353230"/>
              <a:ext cx="191756" cy="972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Open Sans Hebrew" panose="00000500000000000000" pitchFamily="2" charset="-79"/>
                <a:cs typeface="Open Sans Hebrew" panose="00000500000000000000" pitchFamily="2" charset="-79"/>
              </a:endParaRPr>
            </a:p>
          </p:txBody>
        </p:sp>
      </p:grpSp>
      <p:sp>
        <p:nvSpPr>
          <p:cNvPr id="37" name="object 18">
            <a:extLst>
              <a:ext uri="{FF2B5EF4-FFF2-40B4-BE49-F238E27FC236}">
                <a16:creationId xmlns:a16="http://schemas.microsoft.com/office/drawing/2014/main" id="{C8C13757-7E79-489F-B339-E7B74224A9EF}"/>
              </a:ext>
            </a:extLst>
          </p:cNvPr>
          <p:cNvSpPr/>
          <p:nvPr/>
        </p:nvSpPr>
        <p:spPr>
          <a:xfrm>
            <a:off x="853070" y="2029258"/>
            <a:ext cx="685800" cy="1285875"/>
          </a:xfrm>
          <a:custGeom>
            <a:avLst/>
            <a:gdLst/>
            <a:ahLst/>
            <a:cxnLst/>
            <a:rect l="l" t="t" r="r" b="b"/>
            <a:pathLst>
              <a:path w="685800" h="1285875">
                <a:moveTo>
                  <a:pt x="602837" y="1285703"/>
                </a:moveTo>
                <a:lnTo>
                  <a:pt x="82749" y="1285703"/>
                </a:lnTo>
                <a:lnTo>
                  <a:pt x="69521" y="1284655"/>
                </a:lnTo>
                <a:lnTo>
                  <a:pt x="28813" y="1266212"/>
                </a:lnTo>
                <a:lnTo>
                  <a:pt x="5083" y="1231871"/>
                </a:lnTo>
                <a:lnTo>
                  <a:pt x="0" y="1203329"/>
                </a:lnTo>
                <a:lnTo>
                  <a:pt x="4" y="82374"/>
                </a:lnTo>
                <a:lnTo>
                  <a:pt x="11143" y="41063"/>
                </a:lnTo>
                <a:lnTo>
                  <a:pt x="45310" y="8928"/>
                </a:lnTo>
                <a:lnTo>
                  <a:pt x="82749" y="0"/>
                </a:lnTo>
                <a:lnTo>
                  <a:pt x="602837" y="0"/>
                </a:lnTo>
                <a:lnTo>
                  <a:pt x="640363" y="8949"/>
                </a:lnTo>
                <a:lnTo>
                  <a:pt x="674467" y="41085"/>
                </a:lnTo>
                <a:lnTo>
                  <a:pt x="685587" y="82374"/>
                </a:lnTo>
                <a:lnTo>
                  <a:pt x="685587" y="97523"/>
                </a:lnTo>
                <a:lnTo>
                  <a:pt x="236469" y="97523"/>
                </a:lnTo>
                <a:lnTo>
                  <a:pt x="231669" y="102699"/>
                </a:lnTo>
                <a:lnTo>
                  <a:pt x="231669" y="115479"/>
                </a:lnTo>
                <a:lnTo>
                  <a:pt x="236464" y="120654"/>
                </a:lnTo>
                <a:lnTo>
                  <a:pt x="685587" y="120654"/>
                </a:lnTo>
                <a:lnTo>
                  <a:pt x="685587" y="187010"/>
                </a:lnTo>
                <a:lnTo>
                  <a:pt x="117080" y="187010"/>
                </a:lnTo>
                <a:lnTo>
                  <a:pt x="75964" y="204122"/>
                </a:lnTo>
                <a:lnTo>
                  <a:pt x="58933" y="245430"/>
                </a:lnTo>
                <a:lnTo>
                  <a:pt x="58933" y="1040278"/>
                </a:lnTo>
                <a:lnTo>
                  <a:pt x="63502" y="1063016"/>
                </a:lnTo>
                <a:lnTo>
                  <a:pt x="75962" y="1081586"/>
                </a:lnTo>
                <a:lnTo>
                  <a:pt x="94445" y="1094106"/>
                </a:lnTo>
                <a:lnTo>
                  <a:pt x="117080" y="1098698"/>
                </a:lnTo>
                <a:lnTo>
                  <a:pt x="685587" y="1098698"/>
                </a:lnTo>
                <a:lnTo>
                  <a:pt x="685587" y="1134343"/>
                </a:lnTo>
                <a:lnTo>
                  <a:pt x="342793" y="1134343"/>
                </a:lnTo>
                <a:lnTo>
                  <a:pt x="317215" y="1138227"/>
                </a:lnTo>
                <a:lnTo>
                  <a:pt x="296326" y="1148818"/>
                </a:lnTo>
                <a:lnTo>
                  <a:pt x="282242" y="1164529"/>
                </a:lnTo>
                <a:lnTo>
                  <a:pt x="277078" y="1183767"/>
                </a:lnTo>
                <a:lnTo>
                  <a:pt x="282241" y="1203006"/>
                </a:lnTo>
                <a:lnTo>
                  <a:pt x="296324" y="1218716"/>
                </a:lnTo>
                <a:lnTo>
                  <a:pt x="317212" y="1229308"/>
                </a:lnTo>
                <a:lnTo>
                  <a:pt x="342793" y="1233192"/>
                </a:lnTo>
                <a:lnTo>
                  <a:pt x="679856" y="1233192"/>
                </a:lnTo>
                <a:lnTo>
                  <a:pt x="674444" y="1244640"/>
                </a:lnTo>
                <a:lnTo>
                  <a:pt x="640272" y="1276775"/>
                </a:lnTo>
                <a:lnTo>
                  <a:pt x="616051" y="1284655"/>
                </a:lnTo>
                <a:lnTo>
                  <a:pt x="602837" y="1285703"/>
                </a:lnTo>
                <a:close/>
              </a:path>
              <a:path w="685800" h="1285875">
                <a:moveTo>
                  <a:pt x="418428" y="120654"/>
                </a:moveTo>
                <a:lnTo>
                  <a:pt x="388238" y="120654"/>
                </a:lnTo>
                <a:lnTo>
                  <a:pt x="393033" y="115479"/>
                </a:lnTo>
                <a:lnTo>
                  <a:pt x="393033" y="102699"/>
                </a:lnTo>
                <a:lnTo>
                  <a:pt x="388238" y="97523"/>
                </a:lnTo>
                <a:lnTo>
                  <a:pt x="418428" y="97523"/>
                </a:lnTo>
                <a:lnTo>
                  <a:pt x="414101" y="102699"/>
                </a:lnTo>
                <a:lnTo>
                  <a:pt x="414101" y="115479"/>
                </a:lnTo>
                <a:lnTo>
                  <a:pt x="418428" y="120654"/>
                </a:lnTo>
                <a:close/>
              </a:path>
              <a:path w="685800" h="1285875">
                <a:moveTo>
                  <a:pt x="685587" y="120654"/>
                </a:moveTo>
                <a:lnTo>
                  <a:pt x="449581" y="120654"/>
                </a:lnTo>
                <a:lnTo>
                  <a:pt x="453913" y="115479"/>
                </a:lnTo>
                <a:lnTo>
                  <a:pt x="453913" y="102699"/>
                </a:lnTo>
                <a:lnTo>
                  <a:pt x="449586" y="97523"/>
                </a:lnTo>
                <a:lnTo>
                  <a:pt x="685587" y="97523"/>
                </a:lnTo>
                <a:lnTo>
                  <a:pt x="685587" y="120654"/>
                </a:lnTo>
                <a:close/>
              </a:path>
              <a:path w="685800" h="1285875">
                <a:moveTo>
                  <a:pt x="685587" y="1098698"/>
                </a:moveTo>
                <a:lnTo>
                  <a:pt x="568517" y="1098698"/>
                </a:lnTo>
                <a:lnTo>
                  <a:pt x="591150" y="1094106"/>
                </a:lnTo>
                <a:lnTo>
                  <a:pt x="609632" y="1081586"/>
                </a:lnTo>
                <a:lnTo>
                  <a:pt x="622094" y="1063016"/>
                </a:lnTo>
                <a:lnTo>
                  <a:pt x="626664" y="1040278"/>
                </a:lnTo>
                <a:lnTo>
                  <a:pt x="626664" y="245430"/>
                </a:lnTo>
                <a:lnTo>
                  <a:pt x="622095" y="222689"/>
                </a:lnTo>
                <a:lnTo>
                  <a:pt x="609634" y="204120"/>
                </a:lnTo>
                <a:lnTo>
                  <a:pt x="591152" y="191601"/>
                </a:lnTo>
                <a:lnTo>
                  <a:pt x="568517" y="187010"/>
                </a:lnTo>
                <a:lnTo>
                  <a:pt x="685587" y="187010"/>
                </a:lnTo>
                <a:lnTo>
                  <a:pt x="685587" y="1098698"/>
                </a:lnTo>
                <a:close/>
              </a:path>
              <a:path w="685800" h="1285875">
                <a:moveTo>
                  <a:pt x="679856" y="1233192"/>
                </a:moveTo>
                <a:lnTo>
                  <a:pt x="342793" y="1233192"/>
                </a:lnTo>
                <a:lnTo>
                  <a:pt x="368374" y="1229308"/>
                </a:lnTo>
                <a:lnTo>
                  <a:pt x="389262" y="1218716"/>
                </a:lnTo>
                <a:lnTo>
                  <a:pt x="403345" y="1203006"/>
                </a:lnTo>
                <a:lnTo>
                  <a:pt x="408509" y="1183767"/>
                </a:lnTo>
                <a:lnTo>
                  <a:pt x="403344" y="1164529"/>
                </a:lnTo>
                <a:lnTo>
                  <a:pt x="389261" y="1148818"/>
                </a:lnTo>
                <a:lnTo>
                  <a:pt x="368372" y="1138227"/>
                </a:lnTo>
                <a:lnTo>
                  <a:pt x="342793" y="1134343"/>
                </a:lnTo>
                <a:lnTo>
                  <a:pt x="685587" y="1134343"/>
                </a:lnTo>
                <a:lnTo>
                  <a:pt x="685583" y="1203329"/>
                </a:lnTo>
                <a:lnTo>
                  <a:pt x="684262" y="1218039"/>
                </a:lnTo>
                <a:lnTo>
                  <a:pt x="680479" y="1231873"/>
                </a:lnTo>
                <a:lnTo>
                  <a:pt x="679856" y="12331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38" name="object 19">
            <a:extLst>
              <a:ext uri="{FF2B5EF4-FFF2-40B4-BE49-F238E27FC236}">
                <a16:creationId xmlns:a16="http://schemas.microsoft.com/office/drawing/2014/main" id="{EC8FF050-F234-43E0-9950-C39394017D41}"/>
              </a:ext>
            </a:extLst>
          </p:cNvPr>
          <p:cNvSpPr/>
          <p:nvPr/>
        </p:nvSpPr>
        <p:spPr>
          <a:xfrm>
            <a:off x="13090092" y="6334812"/>
            <a:ext cx="1466850" cy="1524000"/>
          </a:xfrm>
          <a:custGeom>
            <a:avLst/>
            <a:gdLst/>
            <a:ahLst/>
            <a:cxnLst/>
            <a:rect l="l" t="t" r="r" b="b"/>
            <a:pathLst>
              <a:path w="1466850" h="1524000">
                <a:moveTo>
                  <a:pt x="827667" y="1523999"/>
                </a:moveTo>
                <a:lnTo>
                  <a:pt x="694429" y="1523999"/>
                </a:lnTo>
                <a:lnTo>
                  <a:pt x="516000" y="1473199"/>
                </a:lnTo>
                <a:lnTo>
                  <a:pt x="488069" y="1460499"/>
                </a:lnTo>
                <a:lnTo>
                  <a:pt x="460656" y="1435099"/>
                </a:lnTo>
                <a:lnTo>
                  <a:pt x="433948" y="1422399"/>
                </a:lnTo>
                <a:lnTo>
                  <a:pt x="408134" y="1396999"/>
                </a:lnTo>
                <a:lnTo>
                  <a:pt x="356176" y="1396999"/>
                </a:lnTo>
                <a:lnTo>
                  <a:pt x="308060" y="1384299"/>
                </a:lnTo>
                <a:lnTo>
                  <a:pt x="263719" y="1371599"/>
                </a:lnTo>
                <a:lnTo>
                  <a:pt x="223084" y="1346199"/>
                </a:lnTo>
                <a:lnTo>
                  <a:pt x="186089" y="1333499"/>
                </a:lnTo>
                <a:lnTo>
                  <a:pt x="122746" y="1295399"/>
                </a:lnTo>
                <a:lnTo>
                  <a:pt x="73150" y="1244599"/>
                </a:lnTo>
                <a:lnTo>
                  <a:pt x="53337" y="1206499"/>
                </a:lnTo>
                <a:lnTo>
                  <a:pt x="36758" y="1181099"/>
                </a:lnTo>
                <a:lnTo>
                  <a:pt x="23344" y="1130299"/>
                </a:lnTo>
                <a:lnTo>
                  <a:pt x="13030" y="1092199"/>
                </a:lnTo>
                <a:lnTo>
                  <a:pt x="5746" y="1041399"/>
                </a:lnTo>
                <a:lnTo>
                  <a:pt x="1425" y="977899"/>
                </a:lnTo>
                <a:lnTo>
                  <a:pt x="0" y="914399"/>
                </a:lnTo>
                <a:lnTo>
                  <a:pt x="0" y="800099"/>
                </a:lnTo>
                <a:lnTo>
                  <a:pt x="4123" y="749299"/>
                </a:lnTo>
                <a:lnTo>
                  <a:pt x="9864" y="698499"/>
                </a:lnTo>
                <a:lnTo>
                  <a:pt x="17279" y="647699"/>
                </a:lnTo>
                <a:lnTo>
                  <a:pt x="26423" y="596899"/>
                </a:lnTo>
                <a:lnTo>
                  <a:pt x="37351" y="546099"/>
                </a:lnTo>
                <a:lnTo>
                  <a:pt x="50119" y="495299"/>
                </a:lnTo>
                <a:lnTo>
                  <a:pt x="64782" y="457199"/>
                </a:lnTo>
                <a:lnTo>
                  <a:pt x="81395" y="406399"/>
                </a:lnTo>
                <a:lnTo>
                  <a:pt x="100014" y="368299"/>
                </a:lnTo>
                <a:lnTo>
                  <a:pt x="120695" y="330199"/>
                </a:lnTo>
                <a:lnTo>
                  <a:pt x="143492" y="279399"/>
                </a:lnTo>
                <a:lnTo>
                  <a:pt x="168462" y="241299"/>
                </a:lnTo>
                <a:lnTo>
                  <a:pt x="195659" y="203199"/>
                </a:lnTo>
                <a:lnTo>
                  <a:pt x="225138" y="177799"/>
                </a:lnTo>
                <a:lnTo>
                  <a:pt x="248029" y="152399"/>
                </a:lnTo>
                <a:lnTo>
                  <a:pt x="274464" y="126999"/>
                </a:lnTo>
                <a:lnTo>
                  <a:pt x="304165" y="101599"/>
                </a:lnTo>
                <a:lnTo>
                  <a:pt x="336855" y="88899"/>
                </a:lnTo>
                <a:lnTo>
                  <a:pt x="372255" y="63499"/>
                </a:lnTo>
                <a:lnTo>
                  <a:pt x="410089" y="50799"/>
                </a:lnTo>
                <a:lnTo>
                  <a:pt x="450077" y="38099"/>
                </a:lnTo>
                <a:lnTo>
                  <a:pt x="491943" y="25399"/>
                </a:lnTo>
                <a:lnTo>
                  <a:pt x="580197" y="0"/>
                </a:lnTo>
                <a:lnTo>
                  <a:pt x="861129" y="0"/>
                </a:lnTo>
                <a:lnTo>
                  <a:pt x="952757" y="25399"/>
                </a:lnTo>
                <a:lnTo>
                  <a:pt x="996943" y="38099"/>
                </a:lnTo>
                <a:lnTo>
                  <a:pt x="1039674" y="63499"/>
                </a:lnTo>
                <a:lnTo>
                  <a:pt x="1080671" y="88899"/>
                </a:lnTo>
                <a:lnTo>
                  <a:pt x="1119656" y="114299"/>
                </a:lnTo>
                <a:lnTo>
                  <a:pt x="1156353" y="139699"/>
                </a:lnTo>
                <a:lnTo>
                  <a:pt x="1190484" y="177799"/>
                </a:lnTo>
                <a:lnTo>
                  <a:pt x="1221769" y="215899"/>
                </a:lnTo>
                <a:lnTo>
                  <a:pt x="1246689" y="253999"/>
                </a:lnTo>
                <a:lnTo>
                  <a:pt x="1270572" y="279399"/>
                </a:lnTo>
                <a:lnTo>
                  <a:pt x="1293362" y="317499"/>
                </a:lnTo>
                <a:lnTo>
                  <a:pt x="1315005" y="355599"/>
                </a:lnTo>
                <a:lnTo>
                  <a:pt x="1335445" y="406399"/>
                </a:lnTo>
                <a:lnTo>
                  <a:pt x="1354626" y="444499"/>
                </a:lnTo>
                <a:lnTo>
                  <a:pt x="1366537" y="469899"/>
                </a:lnTo>
                <a:lnTo>
                  <a:pt x="872961" y="469899"/>
                </a:lnTo>
                <a:lnTo>
                  <a:pt x="778813" y="495299"/>
                </a:lnTo>
                <a:lnTo>
                  <a:pt x="731858" y="520699"/>
                </a:lnTo>
                <a:lnTo>
                  <a:pt x="685176" y="533399"/>
                </a:lnTo>
                <a:lnTo>
                  <a:pt x="593196" y="584199"/>
                </a:lnTo>
                <a:lnTo>
                  <a:pt x="198297" y="584199"/>
                </a:lnTo>
                <a:lnTo>
                  <a:pt x="179483" y="774699"/>
                </a:lnTo>
                <a:lnTo>
                  <a:pt x="152670" y="774699"/>
                </a:lnTo>
                <a:lnTo>
                  <a:pt x="134376" y="787399"/>
                </a:lnTo>
                <a:lnTo>
                  <a:pt x="123921" y="812799"/>
                </a:lnTo>
                <a:lnTo>
                  <a:pt x="120625" y="850899"/>
                </a:lnTo>
                <a:lnTo>
                  <a:pt x="123810" y="888999"/>
                </a:lnTo>
                <a:lnTo>
                  <a:pt x="132795" y="927099"/>
                </a:lnTo>
                <a:lnTo>
                  <a:pt x="146901" y="977899"/>
                </a:lnTo>
                <a:lnTo>
                  <a:pt x="165449" y="1003299"/>
                </a:lnTo>
                <a:lnTo>
                  <a:pt x="187758" y="1041399"/>
                </a:lnTo>
                <a:lnTo>
                  <a:pt x="213149" y="1054099"/>
                </a:lnTo>
                <a:lnTo>
                  <a:pt x="240942" y="1054099"/>
                </a:lnTo>
                <a:lnTo>
                  <a:pt x="258713" y="1104899"/>
                </a:lnTo>
                <a:lnTo>
                  <a:pt x="275123" y="1155699"/>
                </a:lnTo>
                <a:lnTo>
                  <a:pt x="291818" y="1193799"/>
                </a:lnTo>
                <a:lnTo>
                  <a:pt x="310446" y="1231899"/>
                </a:lnTo>
                <a:lnTo>
                  <a:pt x="332656" y="1269999"/>
                </a:lnTo>
                <a:lnTo>
                  <a:pt x="360096" y="1308099"/>
                </a:lnTo>
                <a:lnTo>
                  <a:pt x="395241" y="1346199"/>
                </a:lnTo>
                <a:lnTo>
                  <a:pt x="433795" y="1384299"/>
                </a:lnTo>
                <a:lnTo>
                  <a:pt x="475023" y="1409699"/>
                </a:lnTo>
                <a:lnTo>
                  <a:pt x="518189" y="1435099"/>
                </a:lnTo>
                <a:lnTo>
                  <a:pt x="562559" y="1447799"/>
                </a:lnTo>
                <a:lnTo>
                  <a:pt x="607398" y="1473199"/>
                </a:lnTo>
                <a:lnTo>
                  <a:pt x="651970" y="1485899"/>
                </a:lnTo>
                <a:lnTo>
                  <a:pt x="921837" y="1485899"/>
                </a:lnTo>
                <a:lnTo>
                  <a:pt x="874692" y="1511299"/>
                </a:lnTo>
                <a:lnTo>
                  <a:pt x="827667" y="1523999"/>
                </a:lnTo>
                <a:close/>
              </a:path>
              <a:path w="1466850" h="1524000">
                <a:moveTo>
                  <a:pt x="1191765" y="609599"/>
                </a:moveTo>
                <a:lnTo>
                  <a:pt x="1155115" y="596899"/>
                </a:lnTo>
                <a:lnTo>
                  <a:pt x="1089199" y="571499"/>
                </a:lnTo>
                <a:lnTo>
                  <a:pt x="1058732" y="546099"/>
                </a:lnTo>
                <a:lnTo>
                  <a:pt x="1029124" y="520699"/>
                </a:lnTo>
                <a:lnTo>
                  <a:pt x="999776" y="507999"/>
                </a:lnTo>
                <a:lnTo>
                  <a:pt x="970085" y="482599"/>
                </a:lnTo>
                <a:lnTo>
                  <a:pt x="939453" y="469899"/>
                </a:lnTo>
                <a:lnTo>
                  <a:pt x="1366537" y="469899"/>
                </a:lnTo>
                <a:lnTo>
                  <a:pt x="1372492" y="482599"/>
                </a:lnTo>
                <a:lnTo>
                  <a:pt x="1388990" y="520699"/>
                </a:lnTo>
                <a:lnTo>
                  <a:pt x="1404062" y="571499"/>
                </a:lnTo>
                <a:lnTo>
                  <a:pt x="1408592" y="584199"/>
                </a:lnTo>
                <a:lnTo>
                  <a:pt x="1275451" y="584199"/>
                </a:lnTo>
                <a:lnTo>
                  <a:pt x="1231677" y="596899"/>
                </a:lnTo>
                <a:lnTo>
                  <a:pt x="1191765" y="609599"/>
                </a:lnTo>
                <a:close/>
              </a:path>
              <a:path w="1466850" h="1524000">
                <a:moveTo>
                  <a:pt x="378026" y="647699"/>
                </a:moveTo>
                <a:lnTo>
                  <a:pt x="300879" y="647699"/>
                </a:lnTo>
                <a:lnTo>
                  <a:pt x="264789" y="634999"/>
                </a:lnTo>
                <a:lnTo>
                  <a:pt x="230548" y="609599"/>
                </a:lnTo>
                <a:lnTo>
                  <a:pt x="198297" y="584199"/>
                </a:lnTo>
                <a:lnTo>
                  <a:pt x="593196" y="584199"/>
                </a:lnTo>
                <a:lnTo>
                  <a:pt x="460845" y="622299"/>
                </a:lnTo>
                <a:lnTo>
                  <a:pt x="378026" y="647699"/>
                </a:lnTo>
                <a:close/>
              </a:path>
              <a:path w="1466850" h="1524000">
                <a:moveTo>
                  <a:pt x="921837" y="1485899"/>
                </a:moveTo>
                <a:lnTo>
                  <a:pt x="827396" y="1485899"/>
                </a:lnTo>
                <a:lnTo>
                  <a:pt x="920753" y="1460499"/>
                </a:lnTo>
                <a:lnTo>
                  <a:pt x="966752" y="1435099"/>
                </a:lnTo>
                <a:lnTo>
                  <a:pt x="1011268" y="1409699"/>
                </a:lnTo>
                <a:lnTo>
                  <a:pt x="1053530" y="1384299"/>
                </a:lnTo>
                <a:lnTo>
                  <a:pt x="1092766" y="1346199"/>
                </a:lnTo>
                <a:lnTo>
                  <a:pt x="1128202" y="1308099"/>
                </a:lnTo>
                <a:lnTo>
                  <a:pt x="1176488" y="1219199"/>
                </a:lnTo>
                <a:lnTo>
                  <a:pt x="1193241" y="1168399"/>
                </a:lnTo>
                <a:lnTo>
                  <a:pt x="1208952" y="1117599"/>
                </a:lnTo>
                <a:lnTo>
                  <a:pt x="1226536" y="1066799"/>
                </a:lnTo>
                <a:lnTo>
                  <a:pt x="1252981" y="1066799"/>
                </a:lnTo>
                <a:lnTo>
                  <a:pt x="1277738" y="1041399"/>
                </a:lnTo>
                <a:lnTo>
                  <a:pt x="1318987" y="977899"/>
                </a:lnTo>
                <a:lnTo>
                  <a:pt x="1333880" y="939799"/>
                </a:lnTo>
                <a:lnTo>
                  <a:pt x="1343886" y="901699"/>
                </a:lnTo>
                <a:lnTo>
                  <a:pt x="1348206" y="850899"/>
                </a:lnTo>
                <a:lnTo>
                  <a:pt x="1346041" y="825499"/>
                </a:lnTo>
                <a:lnTo>
                  <a:pt x="1336590" y="787399"/>
                </a:lnTo>
                <a:lnTo>
                  <a:pt x="1319055" y="774699"/>
                </a:lnTo>
                <a:lnTo>
                  <a:pt x="1292635" y="774699"/>
                </a:lnTo>
                <a:lnTo>
                  <a:pt x="1275451" y="584199"/>
                </a:lnTo>
                <a:lnTo>
                  <a:pt x="1408592" y="584199"/>
                </a:lnTo>
                <a:lnTo>
                  <a:pt x="1417653" y="609599"/>
                </a:lnTo>
                <a:lnTo>
                  <a:pt x="1429708" y="647699"/>
                </a:lnTo>
                <a:lnTo>
                  <a:pt x="1440172" y="698499"/>
                </a:lnTo>
                <a:lnTo>
                  <a:pt x="1448989" y="736599"/>
                </a:lnTo>
                <a:lnTo>
                  <a:pt x="1461460" y="825499"/>
                </a:lnTo>
                <a:lnTo>
                  <a:pt x="1465003" y="863599"/>
                </a:lnTo>
                <a:lnTo>
                  <a:pt x="1466678" y="914399"/>
                </a:lnTo>
                <a:lnTo>
                  <a:pt x="1466427" y="952499"/>
                </a:lnTo>
                <a:lnTo>
                  <a:pt x="1464198" y="990599"/>
                </a:lnTo>
                <a:lnTo>
                  <a:pt x="1459932" y="1028699"/>
                </a:lnTo>
                <a:lnTo>
                  <a:pt x="1453577" y="1066799"/>
                </a:lnTo>
                <a:lnTo>
                  <a:pt x="1445074" y="1104899"/>
                </a:lnTo>
                <a:lnTo>
                  <a:pt x="1434371" y="1142999"/>
                </a:lnTo>
                <a:lnTo>
                  <a:pt x="1421410" y="1168399"/>
                </a:lnTo>
                <a:lnTo>
                  <a:pt x="1406136" y="1206499"/>
                </a:lnTo>
                <a:lnTo>
                  <a:pt x="1388494" y="1231899"/>
                </a:lnTo>
                <a:lnTo>
                  <a:pt x="1368429" y="1257299"/>
                </a:lnTo>
                <a:lnTo>
                  <a:pt x="1345885" y="1295399"/>
                </a:lnTo>
                <a:lnTo>
                  <a:pt x="1320806" y="1308099"/>
                </a:lnTo>
                <a:lnTo>
                  <a:pt x="1293137" y="1333499"/>
                </a:lnTo>
                <a:lnTo>
                  <a:pt x="1262823" y="1358899"/>
                </a:lnTo>
                <a:lnTo>
                  <a:pt x="1229808" y="1371599"/>
                </a:lnTo>
                <a:lnTo>
                  <a:pt x="1194036" y="1384299"/>
                </a:lnTo>
                <a:lnTo>
                  <a:pt x="1155453" y="1396999"/>
                </a:lnTo>
                <a:lnTo>
                  <a:pt x="1114002" y="1409699"/>
                </a:lnTo>
                <a:lnTo>
                  <a:pt x="1069628" y="1409699"/>
                </a:lnTo>
                <a:lnTo>
                  <a:pt x="1045311" y="1422399"/>
                </a:lnTo>
                <a:lnTo>
                  <a:pt x="1020242" y="1447799"/>
                </a:lnTo>
                <a:lnTo>
                  <a:pt x="968410" y="1473199"/>
                </a:lnTo>
                <a:lnTo>
                  <a:pt x="921837" y="1485899"/>
                </a:lnTo>
                <a:close/>
              </a:path>
              <a:path w="1466850" h="1524000">
                <a:moveTo>
                  <a:pt x="588531" y="774699"/>
                </a:moveTo>
                <a:lnTo>
                  <a:pt x="359720" y="774699"/>
                </a:lnTo>
                <a:lnTo>
                  <a:pt x="397671" y="749299"/>
                </a:lnTo>
                <a:lnTo>
                  <a:pt x="489518" y="749299"/>
                </a:lnTo>
                <a:lnTo>
                  <a:pt x="536570" y="761999"/>
                </a:lnTo>
                <a:lnTo>
                  <a:pt x="572786" y="761999"/>
                </a:lnTo>
                <a:lnTo>
                  <a:pt x="588531" y="774699"/>
                </a:lnTo>
                <a:close/>
              </a:path>
              <a:path w="1466850" h="1524000">
                <a:moveTo>
                  <a:pt x="1109137" y="774699"/>
                </a:moveTo>
                <a:lnTo>
                  <a:pt x="851168" y="774699"/>
                </a:lnTo>
                <a:lnTo>
                  <a:pt x="858314" y="761999"/>
                </a:lnTo>
                <a:lnTo>
                  <a:pt x="932413" y="761999"/>
                </a:lnTo>
                <a:lnTo>
                  <a:pt x="979375" y="749299"/>
                </a:lnTo>
                <a:lnTo>
                  <a:pt x="1071135" y="749299"/>
                </a:lnTo>
                <a:lnTo>
                  <a:pt x="1109137" y="774699"/>
                </a:lnTo>
                <a:close/>
              </a:path>
              <a:path w="1466850" h="1524000">
                <a:moveTo>
                  <a:pt x="387564" y="812799"/>
                </a:moveTo>
                <a:lnTo>
                  <a:pt x="363506" y="812799"/>
                </a:lnTo>
                <a:lnTo>
                  <a:pt x="356710" y="800099"/>
                </a:lnTo>
                <a:lnTo>
                  <a:pt x="352629" y="800099"/>
                </a:lnTo>
                <a:lnTo>
                  <a:pt x="351818" y="787399"/>
                </a:lnTo>
                <a:lnTo>
                  <a:pt x="354205" y="774699"/>
                </a:lnTo>
                <a:lnTo>
                  <a:pt x="617720" y="774699"/>
                </a:lnTo>
                <a:lnTo>
                  <a:pt x="622678" y="787399"/>
                </a:lnTo>
                <a:lnTo>
                  <a:pt x="449791" y="787399"/>
                </a:lnTo>
                <a:lnTo>
                  <a:pt x="414697" y="800099"/>
                </a:lnTo>
                <a:lnTo>
                  <a:pt x="387564" y="812799"/>
                </a:lnTo>
                <a:close/>
              </a:path>
              <a:path w="1466850" h="1524000">
                <a:moveTo>
                  <a:pt x="939938" y="800099"/>
                </a:moveTo>
                <a:lnTo>
                  <a:pt x="845626" y="800099"/>
                </a:lnTo>
                <a:lnTo>
                  <a:pt x="844239" y="787399"/>
                </a:lnTo>
                <a:lnTo>
                  <a:pt x="846234" y="774699"/>
                </a:lnTo>
                <a:lnTo>
                  <a:pt x="1114599" y="774699"/>
                </a:lnTo>
                <a:lnTo>
                  <a:pt x="1116992" y="787399"/>
                </a:lnTo>
                <a:lnTo>
                  <a:pt x="979769" y="787399"/>
                </a:lnTo>
                <a:lnTo>
                  <a:pt x="939938" y="800099"/>
                </a:lnTo>
                <a:close/>
              </a:path>
              <a:path w="1466850" h="1524000">
                <a:moveTo>
                  <a:pt x="623304" y="800099"/>
                </a:moveTo>
                <a:lnTo>
                  <a:pt x="489141" y="800099"/>
                </a:lnTo>
                <a:lnTo>
                  <a:pt x="449791" y="787399"/>
                </a:lnTo>
                <a:lnTo>
                  <a:pt x="624744" y="787399"/>
                </a:lnTo>
                <a:lnTo>
                  <a:pt x="623304" y="800099"/>
                </a:lnTo>
                <a:close/>
              </a:path>
              <a:path w="1466850" h="1524000">
                <a:moveTo>
                  <a:pt x="1097379" y="812799"/>
                </a:moveTo>
                <a:lnTo>
                  <a:pt x="1089006" y="812799"/>
                </a:lnTo>
                <a:lnTo>
                  <a:pt x="1081293" y="800099"/>
                </a:lnTo>
                <a:lnTo>
                  <a:pt x="1054162" y="787399"/>
                </a:lnTo>
                <a:lnTo>
                  <a:pt x="1116210" y="787399"/>
                </a:lnTo>
                <a:lnTo>
                  <a:pt x="1112147" y="800099"/>
                </a:lnTo>
                <a:lnTo>
                  <a:pt x="1105422" y="800099"/>
                </a:lnTo>
                <a:lnTo>
                  <a:pt x="1097379" y="812799"/>
                </a:lnTo>
                <a:close/>
              </a:path>
              <a:path w="1466850" h="1524000">
                <a:moveTo>
                  <a:pt x="612098" y="812799"/>
                </a:moveTo>
                <a:lnTo>
                  <a:pt x="549577" y="812799"/>
                </a:lnTo>
                <a:lnTo>
                  <a:pt x="529044" y="800099"/>
                </a:lnTo>
                <a:lnTo>
                  <a:pt x="618865" y="800099"/>
                </a:lnTo>
                <a:lnTo>
                  <a:pt x="612098" y="812799"/>
                </a:lnTo>
                <a:close/>
              </a:path>
              <a:path w="1466850" h="1524000">
                <a:moveTo>
                  <a:pt x="881768" y="812799"/>
                </a:moveTo>
                <a:lnTo>
                  <a:pt x="865310" y="812799"/>
                </a:lnTo>
                <a:lnTo>
                  <a:pt x="856867" y="800099"/>
                </a:lnTo>
                <a:lnTo>
                  <a:pt x="899896" y="800099"/>
                </a:lnTo>
                <a:lnTo>
                  <a:pt x="881768" y="812799"/>
                </a:lnTo>
                <a:close/>
              </a:path>
              <a:path w="1466850" h="1524000">
                <a:moveTo>
                  <a:pt x="524874" y="876299"/>
                </a:moveTo>
                <a:lnTo>
                  <a:pt x="433815" y="876299"/>
                </a:lnTo>
                <a:lnTo>
                  <a:pt x="456646" y="863599"/>
                </a:lnTo>
                <a:lnTo>
                  <a:pt x="502223" y="863599"/>
                </a:lnTo>
                <a:lnTo>
                  <a:pt x="524874" y="876299"/>
                </a:lnTo>
                <a:close/>
              </a:path>
              <a:path w="1466850" h="1524000">
                <a:moveTo>
                  <a:pt x="1056864" y="876299"/>
                </a:moveTo>
                <a:lnTo>
                  <a:pt x="921299" y="876299"/>
                </a:lnTo>
                <a:lnTo>
                  <a:pt x="943654" y="863599"/>
                </a:lnTo>
                <a:lnTo>
                  <a:pt x="1034180" y="863599"/>
                </a:lnTo>
                <a:lnTo>
                  <a:pt x="1056864" y="876299"/>
                </a:lnTo>
                <a:close/>
              </a:path>
              <a:path w="1466850" h="1524000">
                <a:moveTo>
                  <a:pt x="570058" y="888999"/>
                </a:moveTo>
                <a:lnTo>
                  <a:pt x="388317" y="888999"/>
                </a:lnTo>
                <a:lnTo>
                  <a:pt x="411031" y="876299"/>
                </a:lnTo>
                <a:lnTo>
                  <a:pt x="547478" y="876299"/>
                </a:lnTo>
                <a:lnTo>
                  <a:pt x="570058" y="888999"/>
                </a:lnTo>
                <a:close/>
              </a:path>
              <a:path w="1466850" h="1524000">
                <a:moveTo>
                  <a:pt x="1086376" y="888999"/>
                </a:moveTo>
                <a:lnTo>
                  <a:pt x="892230" y="888999"/>
                </a:lnTo>
                <a:lnTo>
                  <a:pt x="899050" y="876299"/>
                </a:lnTo>
                <a:lnTo>
                  <a:pt x="1079537" y="876299"/>
                </a:lnTo>
                <a:lnTo>
                  <a:pt x="1086376" y="888999"/>
                </a:lnTo>
                <a:close/>
              </a:path>
              <a:path w="1466850" h="1524000">
                <a:moveTo>
                  <a:pt x="581362" y="901699"/>
                </a:moveTo>
                <a:lnTo>
                  <a:pt x="377170" y="901699"/>
                </a:lnTo>
                <a:lnTo>
                  <a:pt x="381656" y="888999"/>
                </a:lnTo>
                <a:lnTo>
                  <a:pt x="576763" y="888999"/>
                </a:lnTo>
                <a:lnTo>
                  <a:pt x="581362" y="901699"/>
                </a:lnTo>
                <a:close/>
              </a:path>
              <a:path w="1466850" h="1524000">
                <a:moveTo>
                  <a:pt x="1093471" y="901699"/>
                </a:moveTo>
                <a:lnTo>
                  <a:pt x="885221" y="901699"/>
                </a:lnTo>
                <a:lnTo>
                  <a:pt x="887479" y="888999"/>
                </a:lnTo>
                <a:lnTo>
                  <a:pt x="1091170" y="888999"/>
                </a:lnTo>
                <a:lnTo>
                  <a:pt x="1093471" y="901699"/>
                </a:lnTo>
                <a:close/>
              </a:path>
              <a:path w="1466850" h="1524000">
                <a:moveTo>
                  <a:pt x="582601" y="914399"/>
                </a:moveTo>
                <a:lnTo>
                  <a:pt x="376276" y="914399"/>
                </a:lnTo>
                <a:lnTo>
                  <a:pt x="375247" y="901699"/>
                </a:lnTo>
                <a:lnTo>
                  <a:pt x="583446" y="901699"/>
                </a:lnTo>
                <a:lnTo>
                  <a:pt x="582601" y="914399"/>
                </a:lnTo>
                <a:close/>
              </a:path>
              <a:path w="1466850" h="1524000">
                <a:moveTo>
                  <a:pt x="909836" y="927099"/>
                </a:moveTo>
                <a:lnTo>
                  <a:pt x="895130" y="927099"/>
                </a:lnTo>
                <a:lnTo>
                  <a:pt x="889447" y="914399"/>
                </a:lnTo>
                <a:lnTo>
                  <a:pt x="885880" y="901699"/>
                </a:lnTo>
                <a:lnTo>
                  <a:pt x="1092832" y="901699"/>
                </a:lnTo>
                <a:lnTo>
                  <a:pt x="1089318" y="914399"/>
                </a:lnTo>
                <a:lnTo>
                  <a:pt x="916609" y="914399"/>
                </a:lnTo>
                <a:lnTo>
                  <a:pt x="909836" y="927099"/>
                </a:lnTo>
                <a:close/>
              </a:path>
              <a:path w="1466850" h="1524000">
                <a:moveTo>
                  <a:pt x="416377" y="927099"/>
                </a:moveTo>
                <a:lnTo>
                  <a:pt x="386028" y="927099"/>
                </a:lnTo>
                <a:lnTo>
                  <a:pt x="380117" y="914399"/>
                </a:lnTo>
                <a:lnTo>
                  <a:pt x="431871" y="914399"/>
                </a:lnTo>
                <a:lnTo>
                  <a:pt x="416377" y="927099"/>
                </a:lnTo>
                <a:close/>
              </a:path>
              <a:path w="1466850" h="1524000">
                <a:moveTo>
                  <a:pt x="514863" y="965199"/>
                </a:moveTo>
                <a:lnTo>
                  <a:pt x="483774" y="965199"/>
                </a:lnTo>
                <a:lnTo>
                  <a:pt x="471098" y="952499"/>
                </a:lnTo>
                <a:lnTo>
                  <a:pt x="462561" y="939799"/>
                </a:lnTo>
                <a:lnTo>
                  <a:pt x="459433" y="927099"/>
                </a:lnTo>
                <a:lnTo>
                  <a:pt x="460562" y="914399"/>
                </a:lnTo>
                <a:lnTo>
                  <a:pt x="538451" y="914399"/>
                </a:lnTo>
                <a:lnTo>
                  <a:pt x="538953" y="927099"/>
                </a:lnTo>
                <a:lnTo>
                  <a:pt x="539204" y="927099"/>
                </a:lnTo>
                <a:lnTo>
                  <a:pt x="536076" y="939799"/>
                </a:lnTo>
                <a:lnTo>
                  <a:pt x="527539" y="952499"/>
                </a:lnTo>
                <a:lnTo>
                  <a:pt x="514863" y="965199"/>
                </a:lnTo>
                <a:close/>
              </a:path>
              <a:path w="1466850" h="1524000">
                <a:moveTo>
                  <a:pt x="573084" y="927099"/>
                </a:moveTo>
                <a:lnTo>
                  <a:pt x="545099" y="927099"/>
                </a:lnTo>
                <a:lnTo>
                  <a:pt x="538451" y="914399"/>
                </a:lnTo>
                <a:lnTo>
                  <a:pt x="578872" y="914399"/>
                </a:lnTo>
                <a:lnTo>
                  <a:pt x="573084" y="927099"/>
                </a:lnTo>
                <a:close/>
              </a:path>
              <a:path w="1466850" h="1524000">
                <a:moveTo>
                  <a:pt x="984958" y="965199"/>
                </a:moveTo>
                <a:lnTo>
                  <a:pt x="953868" y="965199"/>
                </a:lnTo>
                <a:lnTo>
                  <a:pt x="941192" y="952499"/>
                </a:lnTo>
                <a:lnTo>
                  <a:pt x="932656" y="939799"/>
                </a:lnTo>
                <a:lnTo>
                  <a:pt x="929528" y="927099"/>
                </a:lnTo>
                <a:lnTo>
                  <a:pt x="929779" y="914399"/>
                </a:lnTo>
                <a:lnTo>
                  <a:pt x="1009299" y="914399"/>
                </a:lnTo>
                <a:lnTo>
                  <a:pt x="1009299" y="927099"/>
                </a:lnTo>
                <a:lnTo>
                  <a:pt x="1006171" y="939799"/>
                </a:lnTo>
                <a:lnTo>
                  <a:pt x="997634" y="952499"/>
                </a:lnTo>
                <a:lnTo>
                  <a:pt x="984958" y="965199"/>
                </a:lnTo>
                <a:close/>
              </a:path>
              <a:path w="1466850" h="1524000">
                <a:moveTo>
                  <a:pt x="1083629" y="927099"/>
                </a:moveTo>
                <a:lnTo>
                  <a:pt x="1068876" y="927099"/>
                </a:lnTo>
                <a:lnTo>
                  <a:pt x="1053213" y="914399"/>
                </a:lnTo>
                <a:lnTo>
                  <a:pt x="1089318" y="914399"/>
                </a:lnTo>
                <a:lnTo>
                  <a:pt x="1083629" y="927099"/>
                </a:lnTo>
                <a:close/>
              </a:path>
              <a:path w="1466850" h="1524000">
                <a:moveTo>
                  <a:pt x="799963" y="1079499"/>
                </a:moveTo>
                <a:lnTo>
                  <a:pt x="666260" y="1079499"/>
                </a:lnTo>
                <a:lnTo>
                  <a:pt x="667447" y="1066799"/>
                </a:lnTo>
                <a:lnTo>
                  <a:pt x="671904" y="1054099"/>
                </a:lnTo>
                <a:lnTo>
                  <a:pt x="702884" y="1054099"/>
                </a:lnTo>
                <a:lnTo>
                  <a:pt x="710815" y="1066799"/>
                </a:lnTo>
                <a:lnTo>
                  <a:pt x="798964" y="1066799"/>
                </a:lnTo>
                <a:lnTo>
                  <a:pt x="799963" y="1079499"/>
                </a:lnTo>
                <a:close/>
              </a:path>
              <a:path w="1466850" h="1524000">
                <a:moveTo>
                  <a:pt x="798964" y="1066799"/>
                </a:moveTo>
                <a:lnTo>
                  <a:pt x="755704" y="1066799"/>
                </a:lnTo>
                <a:lnTo>
                  <a:pt x="763841" y="1054099"/>
                </a:lnTo>
                <a:lnTo>
                  <a:pt x="794696" y="1054099"/>
                </a:lnTo>
                <a:lnTo>
                  <a:pt x="798964" y="1066799"/>
                </a:lnTo>
                <a:close/>
              </a:path>
              <a:path w="1466850" h="1524000">
                <a:moveTo>
                  <a:pt x="778090" y="1104899"/>
                </a:moveTo>
                <a:lnTo>
                  <a:pt x="688013" y="1104899"/>
                </a:lnTo>
                <a:lnTo>
                  <a:pt x="673409" y="1092199"/>
                </a:lnTo>
                <a:lnTo>
                  <a:pt x="668271" y="1079499"/>
                </a:lnTo>
                <a:lnTo>
                  <a:pt x="797765" y="1079499"/>
                </a:lnTo>
                <a:lnTo>
                  <a:pt x="792438" y="1092199"/>
                </a:lnTo>
                <a:lnTo>
                  <a:pt x="778090" y="1104899"/>
                </a:lnTo>
                <a:close/>
              </a:path>
              <a:path w="1466850" h="1524000">
                <a:moveTo>
                  <a:pt x="748502" y="1117599"/>
                </a:moveTo>
                <a:lnTo>
                  <a:pt x="717927" y="1117599"/>
                </a:lnTo>
                <a:lnTo>
                  <a:pt x="702853" y="1104899"/>
                </a:lnTo>
                <a:lnTo>
                  <a:pt x="763449" y="1104899"/>
                </a:lnTo>
                <a:lnTo>
                  <a:pt x="748502" y="1117599"/>
                </a:lnTo>
                <a:close/>
              </a:path>
              <a:path w="1466850" h="1524000">
                <a:moveTo>
                  <a:pt x="775041" y="1282699"/>
                </a:moveTo>
                <a:lnTo>
                  <a:pt x="702135" y="1282699"/>
                </a:lnTo>
                <a:lnTo>
                  <a:pt x="664880" y="1269999"/>
                </a:lnTo>
                <a:lnTo>
                  <a:pt x="626966" y="1244599"/>
                </a:lnTo>
                <a:lnTo>
                  <a:pt x="588371" y="1219199"/>
                </a:lnTo>
                <a:lnTo>
                  <a:pt x="582815" y="1219199"/>
                </a:lnTo>
                <a:lnTo>
                  <a:pt x="580328" y="1206499"/>
                </a:lnTo>
                <a:lnTo>
                  <a:pt x="581016" y="1206499"/>
                </a:lnTo>
                <a:lnTo>
                  <a:pt x="584984" y="1193799"/>
                </a:lnTo>
                <a:lnTo>
                  <a:pt x="591637" y="1181099"/>
                </a:lnTo>
                <a:lnTo>
                  <a:pt x="608002" y="1181099"/>
                </a:lnTo>
                <a:lnTo>
                  <a:pt x="615713" y="1193799"/>
                </a:lnTo>
                <a:lnTo>
                  <a:pt x="648024" y="1206499"/>
                </a:lnTo>
                <a:lnTo>
                  <a:pt x="679288" y="1231899"/>
                </a:lnTo>
                <a:lnTo>
                  <a:pt x="709494" y="1231899"/>
                </a:lnTo>
                <a:lnTo>
                  <a:pt x="738630" y="1244599"/>
                </a:lnTo>
                <a:lnTo>
                  <a:pt x="844037" y="1244599"/>
                </a:lnTo>
                <a:lnTo>
                  <a:pt x="810139" y="1269999"/>
                </a:lnTo>
                <a:lnTo>
                  <a:pt x="775041" y="1282699"/>
                </a:lnTo>
                <a:close/>
              </a:path>
              <a:path w="1466850" h="1524000">
                <a:moveTo>
                  <a:pt x="844037" y="1244599"/>
                </a:moveTo>
                <a:lnTo>
                  <a:pt x="738630" y="1244599"/>
                </a:lnTo>
                <a:lnTo>
                  <a:pt x="766291" y="1231899"/>
                </a:lnTo>
                <a:lnTo>
                  <a:pt x="793410" y="1231899"/>
                </a:lnTo>
                <a:lnTo>
                  <a:pt x="820012" y="1219199"/>
                </a:lnTo>
                <a:lnTo>
                  <a:pt x="846120" y="1193799"/>
                </a:lnTo>
                <a:lnTo>
                  <a:pt x="853430" y="1181099"/>
                </a:lnTo>
                <a:lnTo>
                  <a:pt x="869931" y="1181099"/>
                </a:lnTo>
                <a:lnTo>
                  <a:pt x="877100" y="1193799"/>
                </a:lnTo>
                <a:lnTo>
                  <a:pt x="881804" y="1193799"/>
                </a:lnTo>
                <a:lnTo>
                  <a:pt x="883309" y="1206499"/>
                </a:lnTo>
                <a:lnTo>
                  <a:pt x="881615" y="1219199"/>
                </a:lnTo>
                <a:lnTo>
                  <a:pt x="876724" y="1219199"/>
                </a:lnTo>
                <a:lnTo>
                  <a:pt x="844037" y="1244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41" name="object 8">
            <a:extLst>
              <a:ext uri="{FF2B5EF4-FFF2-40B4-BE49-F238E27FC236}">
                <a16:creationId xmlns:a16="http://schemas.microsoft.com/office/drawing/2014/main" id="{0F7F566F-3720-418D-890D-4D1F448E6CDE}"/>
              </a:ext>
            </a:extLst>
          </p:cNvPr>
          <p:cNvSpPr/>
          <p:nvPr/>
        </p:nvSpPr>
        <p:spPr>
          <a:xfrm>
            <a:off x="6260924" y="2188810"/>
            <a:ext cx="1584960" cy="1049020"/>
          </a:xfrm>
          <a:custGeom>
            <a:avLst/>
            <a:gdLst/>
            <a:ahLst/>
            <a:cxnLst/>
            <a:rect l="l" t="t" r="r" b="b"/>
            <a:pathLst>
              <a:path w="1584959" h="1049020">
                <a:moveTo>
                  <a:pt x="567601" y="323469"/>
                </a:moveTo>
                <a:lnTo>
                  <a:pt x="561746" y="280009"/>
                </a:lnTo>
                <a:lnTo>
                  <a:pt x="545223" y="240931"/>
                </a:lnTo>
                <a:lnTo>
                  <a:pt x="531583" y="223291"/>
                </a:lnTo>
                <a:lnTo>
                  <a:pt x="531583" y="323430"/>
                </a:lnTo>
                <a:lnTo>
                  <a:pt x="521538" y="373075"/>
                </a:lnTo>
                <a:lnTo>
                  <a:pt x="494144" y="413664"/>
                </a:lnTo>
                <a:lnTo>
                  <a:pt x="453555" y="441058"/>
                </a:lnTo>
                <a:lnTo>
                  <a:pt x="403898" y="451116"/>
                </a:lnTo>
                <a:lnTo>
                  <a:pt x="354266" y="441071"/>
                </a:lnTo>
                <a:lnTo>
                  <a:pt x="313664" y="413677"/>
                </a:lnTo>
                <a:lnTo>
                  <a:pt x="286258" y="373100"/>
                </a:lnTo>
                <a:lnTo>
                  <a:pt x="276199" y="323430"/>
                </a:lnTo>
                <a:lnTo>
                  <a:pt x="286245" y="273786"/>
                </a:lnTo>
                <a:lnTo>
                  <a:pt x="313639" y="233197"/>
                </a:lnTo>
                <a:lnTo>
                  <a:pt x="354241" y="205816"/>
                </a:lnTo>
                <a:lnTo>
                  <a:pt x="403898" y="195757"/>
                </a:lnTo>
                <a:lnTo>
                  <a:pt x="453542" y="205816"/>
                </a:lnTo>
                <a:lnTo>
                  <a:pt x="494144" y="233197"/>
                </a:lnTo>
                <a:lnTo>
                  <a:pt x="521538" y="273786"/>
                </a:lnTo>
                <a:lnTo>
                  <a:pt x="531583" y="323430"/>
                </a:lnTo>
                <a:lnTo>
                  <a:pt x="531583" y="223291"/>
                </a:lnTo>
                <a:lnTo>
                  <a:pt x="504063" y="195757"/>
                </a:lnTo>
                <a:lnTo>
                  <a:pt x="447370" y="165620"/>
                </a:lnTo>
                <a:lnTo>
                  <a:pt x="403898" y="159753"/>
                </a:lnTo>
                <a:lnTo>
                  <a:pt x="360413" y="165608"/>
                </a:lnTo>
                <a:lnTo>
                  <a:pt x="321322" y="182130"/>
                </a:lnTo>
                <a:lnTo>
                  <a:pt x="288188" y="207746"/>
                </a:lnTo>
                <a:lnTo>
                  <a:pt x="262572" y="240880"/>
                </a:lnTo>
                <a:lnTo>
                  <a:pt x="246037" y="279971"/>
                </a:lnTo>
                <a:lnTo>
                  <a:pt x="240182" y="323430"/>
                </a:lnTo>
                <a:lnTo>
                  <a:pt x="246037" y="366903"/>
                </a:lnTo>
                <a:lnTo>
                  <a:pt x="262572" y="405993"/>
                </a:lnTo>
                <a:lnTo>
                  <a:pt x="288188" y="439140"/>
                </a:lnTo>
                <a:lnTo>
                  <a:pt x="321322" y="464769"/>
                </a:lnTo>
                <a:lnTo>
                  <a:pt x="360413" y="481291"/>
                </a:lnTo>
                <a:lnTo>
                  <a:pt x="403898" y="487146"/>
                </a:lnTo>
                <a:lnTo>
                  <a:pt x="447370" y="481291"/>
                </a:lnTo>
                <a:lnTo>
                  <a:pt x="486460" y="464769"/>
                </a:lnTo>
                <a:lnTo>
                  <a:pt x="519595" y="439153"/>
                </a:lnTo>
                <a:lnTo>
                  <a:pt x="545223" y="406006"/>
                </a:lnTo>
                <a:lnTo>
                  <a:pt x="561746" y="366928"/>
                </a:lnTo>
                <a:lnTo>
                  <a:pt x="567601" y="323469"/>
                </a:lnTo>
                <a:close/>
              </a:path>
              <a:path w="1584959" h="1049020">
                <a:moveTo>
                  <a:pt x="684225" y="681062"/>
                </a:moveTo>
                <a:lnTo>
                  <a:pt x="660006" y="631520"/>
                </a:lnTo>
                <a:lnTo>
                  <a:pt x="631329" y="593598"/>
                </a:lnTo>
                <a:lnTo>
                  <a:pt x="597204" y="560806"/>
                </a:lnTo>
                <a:lnTo>
                  <a:pt x="558177" y="533641"/>
                </a:lnTo>
                <a:lnTo>
                  <a:pt x="514769" y="512648"/>
                </a:lnTo>
                <a:lnTo>
                  <a:pt x="468604" y="498614"/>
                </a:lnTo>
                <a:lnTo>
                  <a:pt x="421500" y="492074"/>
                </a:lnTo>
                <a:lnTo>
                  <a:pt x="374192" y="493014"/>
                </a:lnTo>
                <a:lnTo>
                  <a:pt x="327393" y="501421"/>
                </a:lnTo>
                <a:lnTo>
                  <a:pt x="281851" y="517245"/>
                </a:lnTo>
                <a:lnTo>
                  <a:pt x="241490" y="538607"/>
                </a:lnTo>
                <a:lnTo>
                  <a:pt x="205130" y="565467"/>
                </a:lnTo>
                <a:lnTo>
                  <a:pt x="173278" y="597319"/>
                </a:lnTo>
                <a:lnTo>
                  <a:pt x="146418" y="633666"/>
                </a:lnTo>
                <a:lnTo>
                  <a:pt x="125056" y="674014"/>
                </a:lnTo>
                <a:lnTo>
                  <a:pt x="123558" y="681012"/>
                </a:lnTo>
                <a:lnTo>
                  <a:pt x="124802" y="687793"/>
                </a:lnTo>
                <a:lnTo>
                  <a:pt x="128498" y="693623"/>
                </a:lnTo>
                <a:lnTo>
                  <a:pt x="136690" y="698754"/>
                </a:lnTo>
                <a:lnTo>
                  <a:pt x="148463" y="699223"/>
                </a:lnTo>
                <a:lnTo>
                  <a:pt x="155092" y="695223"/>
                </a:lnTo>
                <a:lnTo>
                  <a:pt x="158051" y="688454"/>
                </a:lnTo>
                <a:lnTo>
                  <a:pt x="182384" y="644525"/>
                </a:lnTo>
                <a:lnTo>
                  <a:pt x="214096" y="606272"/>
                </a:lnTo>
                <a:lnTo>
                  <a:pt x="252349" y="574560"/>
                </a:lnTo>
                <a:lnTo>
                  <a:pt x="296291" y="550227"/>
                </a:lnTo>
                <a:lnTo>
                  <a:pt x="346735" y="533806"/>
                </a:lnTo>
                <a:lnTo>
                  <a:pt x="398627" y="527634"/>
                </a:lnTo>
                <a:lnTo>
                  <a:pt x="450697" y="531749"/>
                </a:lnTo>
                <a:lnTo>
                  <a:pt x="501662" y="546163"/>
                </a:lnTo>
                <a:lnTo>
                  <a:pt x="548919" y="570204"/>
                </a:lnTo>
                <a:lnTo>
                  <a:pt x="589965" y="602513"/>
                </a:lnTo>
                <a:lnTo>
                  <a:pt x="623862" y="642239"/>
                </a:lnTo>
                <a:lnTo>
                  <a:pt x="649744" y="688492"/>
                </a:lnTo>
                <a:lnTo>
                  <a:pt x="653859" y="694347"/>
                </a:lnTo>
                <a:lnTo>
                  <a:pt x="659701" y="698042"/>
                </a:lnTo>
                <a:lnTo>
                  <a:pt x="666483" y="699287"/>
                </a:lnTo>
                <a:lnTo>
                  <a:pt x="673430" y="697750"/>
                </a:lnTo>
                <a:lnTo>
                  <a:pt x="679284" y="693661"/>
                </a:lnTo>
                <a:lnTo>
                  <a:pt x="682980" y="687844"/>
                </a:lnTo>
                <a:lnTo>
                  <a:pt x="684225" y="681062"/>
                </a:lnTo>
                <a:close/>
              </a:path>
              <a:path w="1584959" h="1049020">
                <a:moveTo>
                  <a:pt x="1095082" y="689394"/>
                </a:moveTo>
                <a:lnTo>
                  <a:pt x="1093685" y="682383"/>
                </a:lnTo>
                <a:lnTo>
                  <a:pt x="1089837" y="676668"/>
                </a:lnTo>
                <a:lnTo>
                  <a:pt x="1084122" y="672807"/>
                </a:lnTo>
                <a:lnTo>
                  <a:pt x="1077074" y="671385"/>
                </a:lnTo>
                <a:lnTo>
                  <a:pt x="817257" y="671385"/>
                </a:lnTo>
                <a:lnTo>
                  <a:pt x="810260" y="672807"/>
                </a:lnTo>
                <a:lnTo>
                  <a:pt x="804532" y="676668"/>
                </a:lnTo>
                <a:lnTo>
                  <a:pt x="800671" y="682383"/>
                </a:lnTo>
                <a:lnTo>
                  <a:pt x="799261" y="689394"/>
                </a:lnTo>
                <a:lnTo>
                  <a:pt x="800671" y="696391"/>
                </a:lnTo>
                <a:lnTo>
                  <a:pt x="804532" y="702119"/>
                </a:lnTo>
                <a:lnTo>
                  <a:pt x="810260" y="705980"/>
                </a:lnTo>
                <a:lnTo>
                  <a:pt x="817257" y="707390"/>
                </a:lnTo>
                <a:lnTo>
                  <a:pt x="1077074" y="707390"/>
                </a:lnTo>
                <a:lnTo>
                  <a:pt x="1084072" y="705980"/>
                </a:lnTo>
                <a:lnTo>
                  <a:pt x="1089799" y="702119"/>
                </a:lnTo>
                <a:lnTo>
                  <a:pt x="1093660" y="696391"/>
                </a:lnTo>
                <a:lnTo>
                  <a:pt x="1095082" y="689394"/>
                </a:lnTo>
                <a:close/>
              </a:path>
              <a:path w="1584959" h="1049020">
                <a:moveTo>
                  <a:pt x="1354899" y="470408"/>
                </a:moveTo>
                <a:lnTo>
                  <a:pt x="1353477" y="463397"/>
                </a:lnTo>
                <a:lnTo>
                  <a:pt x="1349616" y="457682"/>
                </a:lnTo>
                <a:lnTo>
                  <a:pt x="1343888" y="453821"/>
                </a:lnTo>
                <a:lnTo>
                  <a:pt x="1336903" y="452412"/>
                </a:lnTo>
                <a:lnTo>
                  <a:pt x="817257" y="452412"/>
                </a:lnTo>
                <a:lnTo>
                  <a:pt x="810260" y="453821"/>
                </a:lnTo>
                <a:lnTo>
                  <a:pt x="804532" y="457682"/>
                </a:lnTo>
                <a:lnTo>
                  <a:pt x="800671" y="463397"/>
                </a:lnTo>
                <a:lnTo>
                  <a:pt x="799261" y="470408"/>
                </a:lnTo>
                <a:lnTo>
                  <a:pt x="800671" y="477418"/>
                </a:lnTo>
                <a:lnTo>
                  <a:pt x="804532" y="483133"/>
                </a:lnTo>
                <a:lnTo>
                  <a:pt x="810260" y="486994"/>
                </a:lnTo>
                <a:lnTo>
                  <a:pt x="817257" y="488416"/>
                </a:lnTo>
                <a:lnTo>
                  <a:pt x="1336903" y="488416"/>
                </a:lnTo>
                <a:lnTo>
                  <a:pt x="1343888" y="486994"/>
                </a:lnTo>
                <a:lnTo>
                  <a:pt x="1349616" y="483133"/>
                </a:lnTo>
                <a:lnTo>
                  <a:pt x="1353477" y="477418"/>
                </a:lnTo>
                <a:lnTo>
                  <a:pt x="1354899" y="470408"/>
                </a:lnTo>
                <a:close/>
              </a:path>
              <a:path w="1584959" h="1049020">
                <a:moveTo>
                  <a:pt x="1354899" y="251421"/>
                </a:moveTo>
                <a:lnTo>
                  <a:pt x="1353477" y="244424"/>
                </a:lnTo>
                <a:lnTo>
                  <a:pt x="1349616" y="238696"/>
                </a:lnTo>
                <a:lnTo>
                  <a:pt x="1343888" y="234835"/>
                </a:lnTo>
                <a:lnTo>
                  <a:pt x="1336903" y="233426"/>
                </a:lnTo>
                <a:lnTo>
                  <a:pt x="817257" y="233426"/>
                </a:lnTo>
                <a:lnTo>
                  <a:pt x="810260" y="234835"/>
                </a:lnTo>
                <a:lnTo>
                  <a:pt x="804532" y="238696"/>
                </a:lnTo>
                <a:lnTo>
                  <a:pt x="800671" y="244424"/>
                </a:lnTo>
                <a:lnTo>
                  <a:pt x="799261" y="251421"/>
                </a:lnTo>
                <a:lnTo>
                  <a:pt x="800671" y="258432"/>
                </a:lnTo>
                <a:lnTo>
                  <a:pt x="804532" y="264160"/>
                </a:lnTo>
                <a:lnTo>
                  <a:pt x="810260" y="268008"/>
                </a:lnTo>
                <a:lnTo>
                  <a:pt x="817257" y="269430"/>
                </a:lnTo>
                <a:lnTo>
                  <a:pt x="1336903" y="269430"/>
                </a:lnTo>
                <a:lnTo>
                  <a:pt x="1343888" y="268008"/>
                </a:lnTo>
                <a:lnTo>
                  <a:pt x="1349616" y="264160"/>
                </a:lnTo>
                <a:lnTo>
                  <a:pt x="1353477" y="258432"/>
                </a:lnTo>
                <a:lnTo>
                  <a:pt x="1354899" y="251421"/>
                </a:lnTo>
                <a:close/>
              </a:path>
              <a:path w="1584959" h="1049020">
                <a:moveTo>
                  <a:pt x="1584477" y="153670"/>
                </a:moveTo>
                <a:lnTo>
                  <a:pt x="1576628" y="105181"/>
                </a:lnTo>
                <a:lnTo>
                  <a:pt x="1554772" y="62992"/>
                </a:lnTo>
                <a:lnTo>
                  <a:pt x="1548460" y="56692"/>
                </a:lnTo>
                <a:lnTo>
                  <a:pt x="1548460" y="153670"/>
                </a:lnTo>
                <a:lnTo>
                  <a:pt x="1548460" y="895273"/>
                </a:lnTo>
                <a:lnTo>
                  <a:pt x="1539201" y="941044"/>
                </a:lnTo>
                <a:lnTo>
                  <a:pt x="1513954" y="978446"/>
                </a:lnTo>
                <a:lnTo>
                  <a:pt x="1476540" y="1003693"/>
                </a:lnTo>
                <a:lnTo>
                  <a:pt x="1430705" y="1012964"/>
                </a:lnTo>
                <a:lnTo>
                  <a:pt x="153720" y="1012964"/>
                </a:lnTo>
                <a:lnTo>
                  <a:pt x="107937" y="1003693"/>
                </a:lnTo>
                <a:lnTo>
                  <a:pt x="70535" y="978458"/>
                </a:lnTo>
                <a:lnTo>
                  <a:pt x="45275" y="941044"/>
                </a:lnTo>
                <a:lnTo>
                  <a:pt x="36004" y="895273"/>
                </a:lnTo>
                <a:lnTo>
                  <a:pt x="36004" y="153670"/>
                </a:lnTo>
                <a:lnTo>
                  <a:pt x="45262" y="107899"/>
                </a:lnTo>
                <a:lnTo>
                  <a:pt x="70510" y="70472"/>
                </a:lnTo>
                <a:lnTo>
                  <a:pt x="107937" y="45212"/>
                </a:lnTo>
                <a:lnTo>
                  <a:pt x="153720" y="35941"/>
                </a:lnTo>
                <a:lnTo>
                  <a:pt x="1430705" y="35941"/>
                </a:lnTo>
                <a:lnTo>
                  <a:pt x="1476514" y="45199"/>
                </a:lnTo>
                <a:lnTo>
                  <a:pt x="1513941" y="70459"/>
                </a:lnTo>
                <a:lnTo>
                  <a:pt x="1539201" y="107886"/>
                </a:lnTo>
                <a:lnTo>
                  <a:pt x="1548460" y="153670"/>
                </a:lnTo>
                <a:lnTo>
                  <a:pt x="1548460" y="56692"/>
                </a:lnTo>
                <a:lnTo>
                  <a:pt x="1527708" y="35941"/>
                </a:lnTo>
                <a:lnTo>
                  <a:pt x="1521472" y="29692"/>
                </a:lnTo>
                <a:lnTo>
                  <a:pt x="1479270" y="7848"/>
                </a:lnTo>
                <a:lnTo>
                  <a:pt x="1430705" y="0"/>
                </a:lnTo>
                <a:lnTo>
                  <a:pt x="153720" y="0"/>
                </a:lnTo>
                <a:lnTo>
                  <a:pt x="105181" y="7848"/>
                </a:lnTo>
                <a:lnTo>
                  <a:pt x="62992" y="29692"/>
                </a:lnTo>
                <a:lnTo>
                  <a:pt x="29705" y="62979"/>
                </a:lnTo>
                <a:lnTo>
                  <a:pt x="7848" y="105156"/>
                </a:lnTo>
                <a:lnTo>
                  <a:pt x="0" y="153670"/>
                </a:lnTo>
                <a:lnTo>
                  <a:pt x="0" y="895273"/>
                </a:lnTo>
                <a:lnTo>
                  <a:pt x="7848" y="943800"/>
                </a:lnTo>
                <a:lnTo>
                  <a:pt x="29692" y="986002"/>
                </a:lnTo>
                <a:lnTo>
                  <a:pt x="62992" y="1019302"/>
                </a:lnTo>
                <a:lnTo>
                  <a:pt x="105181" y="1041158"/>
                </a:lnTo>
                <a:lnTo>
                  <a:pt x="153720" y="1049007"/>
                </a:lnTo>
                <a:lnTo>
                  <a:pt x="1430705" y="1049007"/>
                </a:lnTo>
                <a:lnTo>
                  <a:pt x="1479245" y="1041158"/>
                </a:lnTo>
                <a:lnTo>
                  <a:pt x="1521447" y="1019314"/>
                </a:lnTo>
                <a:lnTo>
                  <a:pt x="1527797" y="1012964"/>
                </a:lnTo>
                <a:lnTo>
                  <a:pt x="1554759" y="986015"/>
                </a:lnTo>
                <a:lnTo>
                  <a:pt x="1576616" y="943813"/>
                </a:lnTo>
                <a:lnTo>
                  <a:pt x="1584477" y="895273"/>
                </a:lnTo>
                <a:lnTo>
                  <a:pt x="1584477" y="153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165122" y="0"/>
            <a:ext cx="8122878" cy="10287000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2" name="AutoShape 2"/>
          <p:cNvSpPr/>
          <p:nvPr/>
        </p:nvSpPr>
        <p:spPr>
          <a:xfrm>
            <a:off x="0" y="4255953"/>
            <a:ext cx="10165122" cy="6031047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3" name="TextBox 3"/>
          <p:cNvSpPr txBox="1"/>
          <p:nvPr/>
        </p:nvSpPr>
        <p:spPr>
          <a:xfrm>
            <a:off x="1295399" y="4685506"/>
            <a:ext cx="7550265" cy="5334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4620"/>
              </a:lnSpc>
            </a:pPr>
            <a:r>
              <a:rPr lang="en-US" sz="4200" b="1" dirty="0" err="1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שמע</a:t>
            </a:r>
            <a:endParaRPr lang="he-IL" sz="4200" b="1" dirty="0" smtClean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ts val="4620"/>
              </a:lnSpc>
            </a:pPr>
            <a:endParaRPr lang="en-US" sz="110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ct val="150000"/>
              </a:lnSpc>
              <a:spcBef>
                <a:spcPct val="0"/>
              </a:spcBef>
            </a:pPr>
            <a:r>
              <a:rPr lang="en-US" sz="36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יש </a:t>
            </a:r>
            <a:r>
              <a:rPr lang="en-US" sz="3600" dirty="0" err="1">
                <a:latin typeface="Open Sans Hebrew" panose="00000500000000000000" pitchFamily="2" charset="-79"/>
                <a:cs typeface="Open Sans Hebrew" panose="00000500000000000000" pitchFamily="2" charset="-79"/>
              </a:rPr>
              <a:t>להשאיר</a:t>
            </a:r>
            <a:r>
              <a:rPr lang="en-US" sz="36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latin typeface="Open Sans Hebrew" panose="00000500000000000000" pitchFamily="2" charset="-79"/>
                <a:cs typeface="Open Sans Hebrew" panose="00000500000000000000" pitchFamily="2" charset="-79"/>
              </a:rPr>
              <a:t>מיקרופון</a:t>
            </a:r>
            <a:r>
              <a:rPr lang="en-US" sz="36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latin typeface="Open Sans Hebrew" panose="00000500000000000000" pitchFamily="2" charset="-79"/>
                <a:cs typeface="Open Sans Hebrew" panose="00000500000000000000" pitchFamily="2" charset="-79"/>
              </a:rPr>
              <a:t>פתוח</a:t>
            </a:r>
            <a:r>
              <a:rPr lang="en-US" sz="36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 )לא(mute </a:t>
            </a:r>
            <a:r>
              <a:rPr lang="he-IL" sz="36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 ו</a:t>
            </a:r>
            <a:r>
              <a:rPr lang="en-US" sz="3600" dirty="0" err="1">
                <a:latin typeface="Open Sans Hebrew" panose="00000500000000000000" pitchFamily="2" charset="-79"/>
                <a:cs typeface="Open Sans Hebrew" panose="00000500000000000000" pitchFamily="2" charset="-79"/>
              </a:rPr>
              <a:t>השמע</a:t>
            </a:r>
            <a:r>
              <a:rPr lang="en-US" sz="36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 )</a:t>
            </a:r>
            <a:r>
              <a:rPr lang="en-US" sz="3600" dirty="0" err="1">
                <a:latin typeface="Open Sans Hebrew" panose="00000500000000000000" pitchFamily="2" charset="-79"/>
                <a:cs typeface="Open Sans Hebrew" panose="00000500000000000000" pitchFamily="2" charset="-79"/>
              </a:rPr>
              <a:t>אודיו</a:t>
            </a:r>
            <a:r>
              <a:rPr lang="he-IL" sz="36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) </a:t>
            </a:r>
            <a:r>
              <a:rPr lang="en-US" sz="3600" dirty="0" err="1">
                <a:latin typeface="Open Sans Hebrew" panose="00000500000000000000" pitchFamily="2" charset="-79"/>
                <a:cs typeface="Open Sans Hebrew" panose="00000500000000000000" pitchFamily="2" charset="-79"/>
              </a:rPr>
              <a:t>פועל</a:t>
            </a:r>
            <a:r>
              <a:rPr lang="en-US" sz="36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.</a:t>
            </a:r>
            <a:r>
              <a:rPr lang="he-IL" sz="36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latin typeface="Open Sans Hebrew" panose="00000500000000000000" pitchFamily="2" charset="-79"/>
                <a:cs typeface="Open Sans Hebrew" panose="00000500000000000000" pitchFamily="2" charset="-79"/>
              </a:rPr>
              <a:t>עוצמת</a:t>
            </a:r>
            <a:r>
              <a:rPr lang="en-US" sz="36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latin typeface="Open Sans Hebrew" panose="00000500000000000000" pitchFamily="2" charset="-79"/>
                <a:cs typeface="Open Sans Hebrew" panose="00000500000000000000" pitchFamily="2" charset="-79"/>
              </a:rPr>
              <a:t>הקול</a:t>
            </a:r>
            <a:r>
              <a:rPr lang="en-US" sz="36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latin typeface="Open Sans Hebrew" panose="00000500000000000000" pitchFamily="2" charset="-79"/>
                <a:cs typeface="Open Sans Hebrew" panose="00000500000000000000" pitchFamily="2" charset="-79"/>
              </a:rPr>
              <a:t>יכולה</a:t>
            </a:r>
            <a:r>
              <a:rPr lang="en-US" sz="36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latin typeface="Open Sans Hebrew" panose="00000500000000000000" pitchFamily="2" charset="-79"/>
                <a:cs typeface="Open Sans Hebrew" panose="00000500000000000000" pitchFamily="2" charset="-79"/>
              </a:rPr>
              <a:t>להיות</a:t>
            </a:r>
            <a:r>
              <a:rPr lang="en-US" sz="36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latin typeface="Open Sans Hebrew" panose="00000500000000000000" pitchFamily="2" charset="-79"/>
                <a:cs typeface="Open Sans Hebrew" panose="00000500000000000000" pitchFamily="2" charset="-79"/>
              </a:rPr>
              <a:t>מונמכת</a:t>
            </a:r>
            <a:r>
              <a:rPr lang="en-US" sz="36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latin typeface="Open Sans Hebrew" panose="00000500000000000000" pitchFamily="2" charset="-79"/>
                <a:cs typeface="Open Sans Hebrew" panose="00000500000000000000" pitchFamily="2" charset="-79"/>
              </a:rPr>
              <a:t>למניעת</a:t>
            </a:r>
            <a:r>
              <a:rPr lang="en-US" sz="36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הפרעות</a:t>
            </a:r>
            <a:r>
              <a:rPr lang="he-IL" sz="36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</a:pPr>
            <a:r>
              <a:rPr lang="he-IL" sz="36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חשוב להקפיד על סביבה שקטה לאורך המבחן.</a:t>
            </a:r>
            <a:endParaRPr lang="en-US" sz="360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0" y="0"/>
            <a:ext cx="10165122" cy="4255953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6" name="TextBox 6"/>
          <p:cNvSpPr txBox="1"/>
          <p:nvPr/>
        </p:nvSpPr>
        <p:spPr>
          <a:xfrm>
            <a:off x="11941098" y="688782"/>
            <a:ext cx="5483962" cy="651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300"/>
              </a:lnSpc>
            </a:pPr>
            <a:r>
              <a:rPr lang="en-US" sz="4200" b="1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סיום</a:t>
            </a:r>
            <a:r>
              <a:rPr lang="en-US" sz="42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4200" b="1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ההזדהות</a:t>
            </a:r>
            <a:endParaRPr lang="en-US" sz="4200" b="1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ts val="6300"/>
              </a:lnSpc>
            </a:pPr>
            <a:endParaRPr lang="en-US" sz="4200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ct val="15000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לאחר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סיום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ההזדהות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 יש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להניח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את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המכשיר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המצלם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בעמדה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שארגנת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מראש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ולקבל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את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אישור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המשגיח/ה על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מיקום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המצלמה</a:t>
            </a:r>
            <a:r>
              <a:rPr lang="he-IL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.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כעת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יש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לחכות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לתחילת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הבחינה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67076" y="403900"/>
            <a:ext cx="4778588" cy="3672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4620"/>
              </a:lnSpc>
            </a:pPr>
            <a:r>
              <a:rPr lang="en-US" sz="4199" b="1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מצלמה</a:t>
            </a:r>
            <a:endParaRPr lang="en-US" sz="4199" b="1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ts val="4620"/>
              </a:lnSpc>
            </a:pPr>
            <a:endParaRPr lang="en-US" sz="4199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ct val="15000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משלב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ההזדהות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ועד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לסיום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המבחן אסור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לכבות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את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המצלמה</a:t>
            </a:r>
            <a:endParaRPr lang="en-US" sz="3600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4814E53F-0102-418E-BF08-3D7FA55BD507}"/>
              </a:ext>
            </a:extLst>
          </p:cNvPr>
          <p:cNvSpPr/>
          <p:nvPr/>
        </p:nvSpPr>
        <p:spPr>
          <a:xfrm>
            <a:off x="913104" y="1919217"/>
            <a:ext cx="2094864" cy="1685925"/>
          </a:xfrm>
          <a:custGeom>
            <a:avLst/>
            <a:gdLst/>
            <a:ahLst/>
            <a:cxnLst/>
            <a:rect l="l" t="t" r="r" b="b"/>
            <a:pathLst>
              <a:path w="2094864" h="1685925">
                <a:moveTo>
                  <a:pt x="441436" y="881319"/>
                </a:moveTo>
                <a:lnTo>
                  <a:pt x="393333" y="878733"/>
                </a:lnTo>
                <a:lnTo>
                  <a:pt x="346731" y="871156"/>
                </a:lnTo>
                <a:lnTo>
                  <a:pt x="301900" y="858856"/>
                </a:lnTo>
                <a:lnTo>
                  <a:pt x="259108" y="842101"/>
                </a:lnTo>
                <a:lnTo>
                  <a:pt x="218625" y="821161"/>
                </a:lnTo>
                <a:lnTo>
                  <a:pt x="180720" y="796303"/>
                </a:lnTo>
                <a:lnTo>
                  <a:pt x="145663" y="767797"/>
                </a:lnTo>
                <a:lnTo>
                  <a:pt x="113721" y="735912"/>
                </a:lnTo>
                <a:lnTo>
                  <a:pt x="85165" y="700916"/>
                </a:lnTo>
                <a:lnTo>
                  <a:pt x="60264" y="663078"/>
                </a:lnTo>
                <a:lnTo>
                  <a:pt x="39287" y="622666"/>
                </a:lnTo>
                <a:lnTo>
                  <a:pt x="22502" y="579950"/>
                </a:lnTo>
                <a:lnTo>
                  <a:pt x="10180" y="535197"/>
                </a:lnTo>
                <a:lnTo>
                  <a:pt x="2590" y="488678"/>
                </a:lnTo>
                <a:lnTo>
                  <a:pt x="0" y="440659"/>
                </a:lnTo>
                <a:lnTo>
                  <a:pt x="2590" y="392641"/>
                </a:lnTo>
                <a:lnTo>
                  <a:pt x="10180" y="346121"/>
                </a:lnTo>
                <a:lnTo>
                  <a:pt x="22502" y="301369"/>
                </a:lnTo>
                <a:lnTo>
                  <a:pt x="39287" y="258652"/>
                </a:lnTo>
                <a:lnTo>
                  <a:pt x="60264" y="218241"/>
                </a:lnTo>
                <a:lnTo>
                  <a:pt x="85165" y="180402"/>
                </a:lnTo>
                <a:lnTo>
                  <a:pt x="113721" y="145406"/>
                </a:lnTo>
                <a:lnTo>
                  <a:pt x="145663" y="113521"/>
                </a:lnTo>
                <a:lnTo>
                  <a:pt x="180720" y="85015"/>
                </a:lnTo>
                <a:lnTo>
                  <a:pt x="218625" y="60158"/>
                </a:lnTo>
                <a:lnTo>
                  <a:pt x="259108" y="39217"/>
                </a:lnTo>
                <a:lnTo>
                  <a:pt x="301900" y="22463"/>
                </a:lnTo>
                <a:lnTo>
                  <a:pt x="346731" y="10162"/>
                </a:lnTo>
                <a:lnTo>
                  <a:pt x="393333" y="2585"/>
                </a:lnTo>
                <a:lnTo>
                  <a:pt x="441436" y="0"/>
                </a:lnTo>
                <a:lnTo>
                  <a:pt x="489539" y="2585"/>
                </a:lnTo>
                <a:lnTo>
                  <a:pt x="536140" y="10162"/>
                </a:lnTo>
                <a:lnTo>
                  <a:pt x="580972" y="22463"/>
                </a:lnTo>
                <a:lnTo>
                  <a:pt x="623763" y="39217"/>
                </a:lnTo>
                <a:lnTo>
                  <a:pt x="664246" y="60158"/>
                </a:lnTo>
                <a:lnTo>
                  <a:pt x="702151" y="85015"/>
                </a:lnTo>
                <a:lnTo>
                  <a:pt x="737209" y="113521"/>
                </a:lnTo>
                <a:lnTo>
                  <a:pt x="769150" y="145406"/>
                </a:lnTo>
                <a:lnTo>
                  <a:pt x="797706" y="180402"/>
                </a:lnTo>
                <a:lnTo>
                  <a:pt x="822608" y="218241"/>
                </a:lnTo>
                <a:lnTo>
                  <a:pt x="839692" y="251153"/>
                </a:lnTo>
                <a:lnTo>
                  <a:pt x="441436" y="251153"/>
                </a:lnTo>
                <a:lnTo>
                  <a:pt x="390998" y="257928"/>
                </a:lnTo>
                <a:lnTo>
                  <a:pt x="345643" y="277046"/>
                </a:lnTo>
                <a:lnTo>
                  <a:pt x="307175" y="306692"/>
                </a:lnTo>
                <a:lnTo>
                  <a:pt x="277399" y="345052"/>
                </a:lnTo>
                <a:lnTo>
                  <a:pt x="258118" y="390312"/>
                </a:lnTo>
                <a:lnTo>
                  <a:pt x="251138" y="440659"/>
                </a:lnTo>
                <a:lnTo>
                  <a:pt x="256158" y="484252"/>
                </a:lnTo>
                <a:lnTo>
                  <a:pt x="270460" y="524250"/>
                </a:lnTo>
                <a:lnTo>
                  <a:pt x="292908" y="559519"/>
                </a:lnTo>
                <a:lnTo>
                  <a:pt x="322366" y="588925"/>
                </a:lnTo>
                <a:lnTo>
                  <a:pt x="357698" y="611334"/>
                </a:lnTo>
                <a:lnTo>
                  <a:pt x="397766" y="625611"/>
                </a:lnTo>
                <a:lnTo>
                  <a:pt x="441436" y="630622"/>
                </a:lnTo>
                <a:lnTo>
                  <a:pt x="839455" y="630622"/>
                </a:lnTo>
                <a:lnTo>
                  <a:pt x="822608" y="663078"/>
                </a:lnTo>
                <a:lnTo>
                  <a:pt x="797706" y="700916"/>
                </a:lnTo>
                <a:lnTo>
                  <a:pt x="769150" y="735912"/>
                </a:lnTo>
                <a:lnTo>
                  <a:pt x="737209" y="767797"/>
                </a:lnTo>
                <a:lnTo>
                  <a:pt x="702151" y="796303"/>
                </a:lnTo>
                <a:lnTo>
                  <a:pt x="664246" y="821161"/>
                </a:lnTo>
                <a:lnTo>
                  <a:pt x="623763" y="842101"/>
                </a:lnTo>
                <a:lnTo>
                  <a:pt x="580972" y="858856"/>
                </a:lnTo>
                <a:lnTo>
                  <a:pt x="536140" y="871156"/>
                </a:lnTo>
                <a:lnTo>
                  <a:pt x="489539" y="878733"/>
                </a:lnTo>
                <a:lnTo>
                  <a:pt x="441436" y="881319"/>
                </a:lnTo>
                <a:close/>
              </a:path>
              <a:path w="2094864" h="1685925">
                <a:moveTo>
                  <a:pt x="1324308" y="881319"/>
                </a:moveTo>
                <a:lnTo>
                  <a:pt x="1276205" y="878733"/>
                </a:lnTo>
                <a:lnTo>
                  <a:pt x="1229604" y="871156"/>
                </a:lnTo>
                <a:lnTo>
                  <a:pt x="1184772" y="858856"/>
                </a:lnTo>
                <a:lnTo>
                  <a:pt x="1141981" y="842101"/>
                </a:lnTo>
                <a:lnTo>
                  <a:pt x="1101498" y="821161"/>
                </a:lnTo>
                <a:lnTo>
                  <a:pt x="1063593" y="796303"/>
                </a:lnTo>
                <a:lnTo>
                  <a:pt x="1028535" y="767797"/>
                </a:lnTo>
                <a:lnTo>
                  <a:pt x="996594" y="735912"/>
                </a:lnTo>
                <a:lnTo>
                  <a:pt x="968038" y="700916"/>
                </a:lnTo>
                <a:lnTo>
                  <a:pt x="943136" y="663078"/>
                </a:lnTo>
                <a:lnTo>
                  <a:pt x="922159" y="622666"/>
                </a:lnTo>
                <a:lnTo>
                  <a:pt x="905375" y="579950"/>
                </a:lnTo>
                <a:lnTo>
                  <a:pt x="893053" y="535197"/>
                </a:lnTo>
                <a:lnTo>
                  <a:pt x="885462" y="488678"/>
                </a:lnTo>
                <a:lnTo>
                  <a:pt x="882872" y="440659"/>
                </a:lnTo>
                <a:lnTo>
                  <a:pt x="885468" y="392641"/>
                </a:lnTo>
                <a:lnTo>
                  <a:pt x="893075" y="346121"/>
                </a:lnTo>
                <a:lnTo>
                  <a:pt x="905422" y="301369"/>
                </a:lnTo>
                <a:lnTo>
                  <a:pt x="922239" y="258652"/>
                </a:lnTo>
                <a:lnTo>
                  <a:pt x="943255" y="218241"/>
                </a:lnTo>
                <a:lnTo>
                  <a:pt x="968199" y="180402"/>
                </a:lnTo>
                <a:lnTo>
                  <a:pt x="996799" y="145406"/>
                </a:lnTo>
                <a:lnTo>
                  <a:pt x="1028787" y="113521"/>
                </a:lnTo>
                <a:lnTo>
                  <a:pt x="1063889" y="85015"/>
                </a:lnTo>
                <a:lnTo>
                  <a:pt x="1101837" y="60158"/>
                </a:lnTo>
                <a:lnTo>
                  <a:pt x="1142358" y="39217"/>
                </a:lnTo>
                <a:lnTo>
                  <a:pt x="1185182" y="22463"/>
                </a:lnTo>
                <a:lnTo>
                  <a:pt x="1230039" y="10162"/>
                </a:lnTo>
                <a:lnTo>
                  <a:pt x="1276657" y="2585"/>
                </a:lnTo>
                <a:lnTo>
                  <a:pt x="1324766" y="0"/>
                </a:lnTo>
                <a:lnTo>
                  <a:pt x="1372869" y="2585"/>
                </a:lnTo>
                <a:lnTo>
                  <a:pt x="1419469" y="10162"/>
                </a:lnTo>
                <a:lnTo>
                  <a:pt x="1464298" y="22463"/>
                </a:lnTo>
                <a:lnTo>
                  <a:pt x="1507085" y="39217"/>
                </a:lnTo>
                <a:lnTo>
                  <a:pt x="1547559" y="60158"/>
                </a:lnTo>
                <a:lnTo>
                  <a:pt x="1585452" y="85015"/>
                </a:lnTo>
                <a:lnTo>
                  <a:pt x="1620493" y="113521"/>
                </a:lnTo>
                <a:lnTo>
                  <a:pt x="1652411" y="145406"/>
                </a:lnTo>
                <a:lnTo>
                  <a:pt x="1680938" y="180402"/>
                </a:lnTo>
                <a:lnTo>
                  <a:pt x="1705802" y="218241"/>
                </a:lnTo>
                <a:lnTo>
                  <a:pt x="1722613" y="250696"/>
                </a:lnTo>
                <a:lnTo>
                  <a:pt x="1324766" y="250696"/>
                </a:lnTo>
                <a:lnTo>
                  <a:pt x="1281096" y="255707"/>
                </a:lnTo>
                <a:lnTo>
                  <a:pt x="1241028" y="269984"/>
                </a:lnTo>
                <a:lnTo>
                  <a:pt x="1205696" y="292393"/>
                </a:lnTo>
                <a:lnTo>
                  <a:pt x="1176238" y="321799"/>
                </a:lnTo>
                <a:lnTo>
                  <a:pt x="1153790" y="357068"/>
                </a:lnTo>
                <a:lnTo>
                  <a:pt x="1139488" y="397067"/>
                </a:lnTo>
                <a:lnTo>
                  <a:pt x="1134468" y="440659"/>
                </a:lnTo>
                <a:lnTo>
                  <a:pt x="1139488" y="484252"/>
                </a:lnTo>
                <a:lnTo>
                  <a:pt x="1153790" y="524250"/>
                </a:lnTo>
                <a:lnTo>
                  <a:pt x="1176238" y="559519"/>
                </a:lnTo>
                <a:lnTo>
                  <a:pt x="1205696" y="588925"/>
                </a:lnTo>
                <a:lnTo>
                  <a:pt x="1241028" y="611334"/>
                </a:lnTo>
                <a:lnTo>
                  <a:pt x="1281096" y="625611"/>
                </a:lnTo>
                <a:lnTo>
                  <a:pt x="1324766" y="630622"/>
                </a:lnTo>
                <a:lnTo>
                  <a:pt x="1722328" y="630622"/>
                </a:lnTo>
                <a:lnTo>
                  <a:pt x="1705480" y="663078"/>
                </a:lnTo>
                <a:lnTo>
                  <a:pt x="1680579" y="700916"/>
                </a:lnTo>
                <a:lnTo>
                  <a:pt x="1652023" y="735912"/>
                </a:lnTo>
                <a:lnTo>
                  <a:pt x="1620082" y="767797"/>
                </a:lnTo>
                <a:lnTo>
                  <a:pt x="1585024" y="796303"/>
                </a:lnTo>
                <a:lnTo>
                  <a:pt x="1547119" y="821161"/>
                </a:lnTo>
                <a:lnTo>
                  <a:pt x="1506636" y="842101"/>
                </a:lnTo>
                <a:lnTo>
                  <a:pt x="1463844" y="858856"/>
                </a:lnTo>
                <a:lnTo>
                  <a:pt x="1419013" y="871156"/>
                </a:lnTo>
                <a:lnTo>
                  <a:pt x="1372411" y="878733"/>
                </a:lnTo>
                <a:lnTo>
                  <a:pt x="1324308" y="881319"/>
                </a:lnTo>
                <a:close/>
              </a:path>
              <a:path w="2094864" h="1685925">
                <a:moveTo>
                  <a:pt x="1722328" y="630622"/>
                </a:moveTo>
                <a:lnTo>
                  <a:pt x="1324766" y="630622"/>
                </a:lnTo>
                <a:lnTo>
                  <a:pt x="1375204" y="623845"/>
                </a:lnTo>
                <a:lnTo>
                  <a:pt x="1420559" y="604712"/>
                </a:lnTo>
                <a:lnTo>
                  <a:pt x="1459026" y="575026"/>
                </a:lnTo>
                <a:lnTo>
                  <a:pt x="1488803" y="536588"/>
                </a:lnTo>
                <a:lnTo>
                  <a:pt x="1508083" y="491199"/>
                </a:lnTo>
                <a:lnTo>
                  <a:pt x="1515064" y="440659"/>
                </a:lnTo>
                <a:lnTo>
                  <a:pt x="1510044" y="397067"/>
                </a:lnTo>
                <a:lnTo>
                  <a:pt x="1495742" y="357068"/>
                </a:lnTo>
                <a:lnTo>
                  <a:pt x="1473293" y="321799"/>
                </a:lnTo>
                <a:lnTo>
                  <a:pt x="1443835" y="292393"/>
                </a:lnTo>
                <a:lnTo>
                  <a:pt x="1408504" y="269984"/>
                </a:lnTo>
                <a:lnTo>
                  <a:pt x="1368435" y="255707"/>
                </a:lnTo>
                <a:lnTo>
                  <a:pt x="1324766" y="250696"/>
                </a:lnTo>
                <a:lnTo>
                  <a:pt x="1722613" y="250696"/>
                </a:lnTo>
                <a:lnTo>
                  <a:pt x="1743465" y="301369"/>
                </a:lnTo>
                <a:lnTo>
                  <a:pt x="1755724" y="346121"/>
                </a:lnTo>
                <a:lnTo>
                  <a:pt x="1763240" y="392641"/>
                </a:lnTo>
                <a:lnTo>
                  <a:pt x="1765745" y="440659"/>
                </a:lnTo>
                <a:lnTo>
                  <a:pt x="1763155" y="488678"/>
                </a:lnTo>
                <a:lnTo>
                  <a:pt x="1755564" y="535197"/>
                </a:lnTo>
                <a:lnTo>
                  <a:pt x="1743242" y="579950"/>
                </a:lnTo>
                <a:lnTo>
                  <a:pt x="1726458" y="622666"/>
                </a:lnTo>
                <a:lnTo>
                  <a:pt x="1722328" y="630622"/>
                </a:lnTo>
                <a:close/>
              </a:path>
              <a:path w="2094864" h="1685925">
                <a:moveTo>
                  <a:pt x="839455" y="630622"/>
                </a:moveTo>
                <a:lnTo>
                  <a:pt x="441436" y="630622"/>
                </a:lnTo>
                <a:lnTo>
                  <a:pt x="492069" y="623845"/>
                </a:lnTo>
                <a:lnTo>
                  <a:pt x="537555" y="604712"/>
                </a:lnTo>
                <a:lnTo>
                  <a:pt x="576040" y="575083"/>
                </a:lnTo>
                <a:lnTo>
                  <a:pt x="605778" y="536723"/>
                </a:lnTo>
                <a:lnTo>
                  <a:pt x="624944" y="491463"/>
                </a:lnTo>
                <a:lnTo>
                  <a:pt x="631734" y="441116"/>
                </a:lnTo>
                <a:lnTo>
                  <a:pt x="626690" y="397523"/>
                </a:lnTo>
                <a:lnTo>
                  <a:pt x="612332" y="357525"/>
                </a:lnTo>
                <a:lnTo>
                  <a:pt x="589819" y="322256"/>
                </a:lnTo>
                <a:lnTo>
                  <a:pt x="560313" y="292850"/>
                </a:lnTo>
                <a:lnTo>
                  <a:pt x="524974" y="270441"/>
                </a:lnTo>
                <a:lnTo>
                  <a:pt x="484961" y="256164"/>
                </a:lnTo>
                <a:lnTo>
                  <a:pt x="441436" y="251153"/>
                </a:lnTo>
                <a:lnTo>
                  <a:pt x="839692" y="251153"/>
                </a:lnTo>
                <a:lnTo>
                  <a:pt x="860369" y="301369"/>
                </a:lnTo>
                <a:lnTo>
                  <a:pt x="872691" y="346121"/>
                </a:lnTo>
                <a:lnTo>
                  <a:pt x="880282" y="392641"/>
                </a:lnTo>
                <a:lnTo>
                  <a:pt x="882872" y="440659"/>
                </a:lnTo>
                <a:lnTo>
                  <a:pt x="880282" y="488678"/>
                </a:lnTo>
                <a:lnTo>
                  <a:pt x="872691" y="535197"/>
                </a:lnTo>
                <a:lnTo>
                  <a:pt x="860369" y="579950"/>
                </a:lnTo>
                <a:lnTo>
                  <a:pt x="843585" y="622666"/>
                </a:lnTo>
                <a:lnTo>
                  <a:pt x="839455" y="630622"/>
                </a:lnTo>
                <a:close/>
              </a:path>
              <a:path w="2094864" h="1685925">
                <a:moveTo>
                  <a:pt x="2018420" y="1637461"/>
                </a:moveTo>
                <a:lnTo>
                  <a:pt x="1978457" y="1627016"/>
                </a:lnTo>
                <a:lnTo>
                  <a:pt x="1688893" y="1459885"/>
                </a:lnTo>
                <a:lnTo>
                  <a:pt x="1688893" y="995936"/>
                </a:lnTo>
                <a:lnTo>
                  <a:pt x="1978457" y="828805"/>
                </a:lnTo>
                <a:lnTo>
                  <a:pt x="2018484" y="818359"/>
                </a:lnTo>
                <a:lnTo>
                  <a:pt x="2056109" y="828805"/>
                </a:lnTo>
                <a:lnTo>
                  <a:pt x="2083956" y="856032"/>
                </a:lnTo>
                <a:lnTo>
                  <a:pt x="2094649" y="895931"/>
                </a:lnTo>
                <a:lnTo>
                  <a:pt x="2094649" y="1559889"/>
                </a:lnTo>
                <a:lnTo>
                  <a:pt x="2083763" y="1599788"/>
                </a:lnTo>
                <a:lnTo>
                  <a:pt x="2055937" y="1627016"/>
                </a:lnTo>
                <a:lnTo>
                  <a:pt x="2018420" y="1637461"/>
                </a:lnTo>
                <a:close/>
              </a:path>
              <a:path w="2094864" h="1685925">
                <a:moveTo>
                  <a:pt x="1316242" y="945705"/>
                </a:moveTo>
                <a:lnTo>
                  <a:pt x="441893" y="945705"/>
                </a:lnTo>
                <a:lnTo>
                  <a:pt x="490508" y="943393"/>
                </a:lnTo>
                <a:lnTo>
                  <a:pt x="537802" y="936599"/>
                </a:lnTo>
                <a:lnTo>
                  <a:pt x="583576" y="925540"/>
                </a:lnTo>
                <a:lnTo>
                  <a:pt x="627630" y="910431"/>
                </a:lnTo>
                <a:lnTo>
                  <a:pt x="669763" y="891488"/>
                </a:lnTo>
                <a:lnTo>
                  <a:pt x="709776" y="868926"/>
                </a:lnTo>
                <a:lnTo>
                  <a:pt x="747468" y="842961"/>
                </a:lnTo>
                <a:lnTo>
                  <a:pt x="1019191" y="842961"/>
                </a:lnTo>
                <a:lnTo>
                  <a:pt x="1056741" y="868927"/>
                </a:lnTo>
                <a:lnTo>
                  <a:pt x="1096706" y="891498"/>
                </a:lnTo>
                <a:lnTo>
                  <a:pt x="1138873" y="910467"/>
                </a:lnTo>
                <a:lnTo>
                  <a:pt x="1183024" y="925625"/>
                </a:lnTo>
                <a:lnTo>
                  <a:pt x="1228943" y="936766"/>
                </a:lnTo>
                <a:lnTo>
                  <a:pt x="1276415" y="943681"/>
                </a:lnTo>
                <a:lnTo>
                  <a:pt x="1316242" y="945705"/>
                </a:lnTo>
                <a:close/>
              </a:path>
              <a:path w="2094864" h="1685925">
                <a:moveTo>
                  <a:pt x="1624851" y="946162"/>
                </a:moveTo>
                <a:lnTo>
                  <a:pt x="1325223" y="946162"/>
                </a:lnTo>
                <a:lnTo>
                  <a:pt x="1380564" y="943124"/>
                </a:lnTo>
                <a:lnTo>
                  <a:pt x="1434011" y="934289"/>
                </a:lnTo>
                <a:lnTo>
                  <a:pt x="1485501" y="919962"/>
                </a:lnTo>
                <a:lnTo>
                  <a:pt x="1534666" y="900498"/>
                </a:lnTo>
                <a:lnTo>
                  <a:pt x="1581213" y="876239"/>
                </a:lnTo>
                <a:lnTo>
                  <a:pt x="1624851" y="847527"/>
                </a:lnTo>
                <a:lnTo>
                  <a:pt x="1624851" y="946162"/>
                </a:lnTo>
                <a:close/>
              </a:path>
              <a:path w="2094864" h="1685925">
                <a:moveTo>
                  <a:pt x="1547542" y="1685466"/>
                </a:moveTo>
                <a:lnTo>
                  <a:pt x="238787" y="1685466"/>
                </a:lnTo>
                <a:lnTo>
                  <a:pt x="208760" y="1679380"/>
                </a:lnTo>
                <a:lnTo>
                  <a:pt x="184179" y="1662805"/>
                </a:lnTo>
                <a:lnTo>
                  <a:pt x="167575" y="1638268"/>
                </a:lnTo>
                <a:lnTo>
                  <a:pt x="161478" y="1608293"/>
                </a:lnTo>
                <a:lnTo>
                  <a:pt x="161478" y="860770"/>
                </a:lnTo>
                <a:lnTo>
                  <a:pt x="202994" y="885613"/>
                </a:lnTo>
                <a:lnTo>
                  <a:pt x="246885" y="906536"/>
                </a:lnTo>
                <a:lnTo>
                  <a:pt x="292937" y="923273"/>
                </a:lnTo>
                <a:lnTo>
                  <a:pt x="340933" y="935558"/>
                </a:lnTo>
                <a:lnTo>
                  <a:pt x="390657" y="943124"/>
                </a:lnTo>
                <a:lnTo>
                  <a:pt x="441893" y="945705"/>
                </a:lnTo>
                <a:lnTo>
                  <a:pt x="1316242" y="945705"/>
                </a:lnTo>
                <a:lnTo>
                  <a:pt x="1325223" y="946162"/>
                </a:lnTo>
                <a:lnTo>
                  <a:pt x="1624851" y="946162"/>
                </a:lnTo>
                <a:lnTo>
                  <a:pt x="1624851" y="1608293"/>
                </a:lnTo>
                <a:lnTo>
                  <a:pt x="1618754" y="1638268"/>
                </a:lnTo>
                <a:lnTo>
                  <a:pt x="1602150" y="1662805"/>
                </a:lnTo>
                <a:lnTo>
                  <a:pt x="1577569" y="1679380"/>
                </a:lnTo>
                <a:lnTo>
                  <a:pt x="1547542" y="16854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A499DDFC-5F8E-4BC3-837E-118DE52D2097}"/>
              </a:ext>
            </a:extLst>
          </p:cNvPr>
          <p:cNvSpPr/>
          <p:nvPr/>
        </p:nvSpPr>
        <p:spPr>
          <a:xfrm>
            <a:off x="913104" y="7568272"/>
            <a:ext cx="958215" cy="2022475"/>
          </a:xfrm>
          <a:custGeom>
            <a:avLst/>
            <a:gdLst/>
            <a:ahLst/>
            <a:cxnLst/>
            <a:rect l="l" t="t" r="r" b="b"/>
            <a:pathLst>
              <a:path w="958214" h="2022475">
                <a:moveTo>
                  <a:pt x="786676" y="651510"/>
                </a:moveTo>
                <a:lnTo>
                  <a:pt x="171005" y="651510"/>
                </a:lnTo>
                <a:lnTo>
                  <a:pt x="171005" y="925118"/>
                </a:lnTo>
                <a:lnTo>
                  <a:pt x="174358" y="970762"/>
                </a:lnTo>
                <a:lnTo>
                  <a:pt x="184073" y="1014349"/>
                </a:lnTo>
                <a:lnTo>
                  <a:pt x="199669" y="1055408"/>
                </a:lnTo>
                <a:lnTo>
                  <a:pt x="220675" y="1093431"/>
                </a:lnTo>
                <a:lnTo>
                  <a:pt x="246621" y="1127963"/>
                </a:lnTo>
                <a:lnTo>
                  <a:pt x="276999" y="1158494"/>
                </a:lnTo>
                <a:lnTo>
                  <a:pt x="311353" y="1184567"/>
                </a:lnTo>
                <a:lnTo>
                  <a:pt x="349199" y="1205687"/>
                </a:lnTo>
                <a:lnTo>
                  <a:pt x="390042" y="1221359"/>
                </a:lnTo>
                <a:lnTo>
                  <a:pt x="433412" y="1231125"/>
                </a:lnTo>
                <a:lnTo>
                  <a:pt x="478840" y="1234490"/>
                </a:lnTo>
                <a:lnTo>
                  <a:pt x="524256" y="1231125"/>
                </a:lnTo>
                <a:lnTo>
                  <a:pt x="567613" y="1221371"/>
                </a:lnTo>
                <a:lnTo>
                  <a:pt x="608457" y="1205699"/>
                </a:lnTo>
                <a:lnTo>
                  <a:pt x="646303" y="1184579"/>
                </a:lnTo>
                <a:lnTo>
                  <a:pt x="680656" y="1158519"/>
                </a:lnTo>
                <a:lnTo>
                  <a:pt x="711047" y="1127988"/>
                </a:lnTo>
                <a:lnTo>
                  <a:pt x="736993" y="1093470"/>
                </a:lnTo>
                <a:lnTo>
                  <a:pt x="757999" y="1055433"/>
                </a:lnTo>
                <a:lnTo>
                  <a:pt x="773607" y="1014374"/>
                </a:lnTo>
                <a:lnTo>
                  <a:pt x="783323" y="970775"/>
                </a:lnTo>
                <a:lnTo>
                  <a:pt x="786676" y="925118"/>
                </a:lnTo>
                <a:lnTo>
                  <a:pt x="786676" y="651510"/>
                </a:lnTo>
                <a:close/>
              </a:path>
              <a:path w="958214" h="2022475">
                <a:moveTo>
                  <a:pt x="786676" y="309372"/>
                </a:moveTo>
                <a:lnTo>
                  <a:pt x="783323" y="263728"/>
                </a:lnTo>
                <a:lnTo>
                  <a:pt x="773607" y="220141"/>
                </a:lnTo>
                <a:lnTo>
                  <a:pt x="757999" y="179082"/>
                </a:lnTo>
                <a:lnTo>
                  <a:pt x="736993" y="141058"/>
                </a:lnTo>
                <a:lnTo>
                  <a:pt x="711047" y="106527"/>
                </a:lnTo>
                <a:lnTo>
                  <a:pt x="680656" y="75984"/>
                </a:lnTo>
                <a:lnTo>
                  <a:pt x="646303" y="49923"/>
                </a:lnTo>
                <a:lnTo>
                  <a:pt x="608457" y="28803"/>
                </a:lnTo>
                <a:lnTo>
                  <a:pt x="567613" y="13119"/>
                </a:lnTo>
                <a:lnTo>
                  <a:pt x="524256" y="3365"/>
                </a:lnTo>
                <a:lnTo>
                  <a:pt x="478840" y="0"/>
                </a:lnTo>
                <a:lnTo>
                  <a:pt x="433412" y="3365"/>
                </a:lnTo>
                <a:lnTo>
                  <a:pt x="390042" y="13119"/>
                </a:lnTo>
                <a:lnTo>
                  <a:pt x="349199" y="28790"/>
                </a:lnTo>
                <a:lnTo>
                  <a:pt x="311353" y="49898"/>
                </a:lnTo>
                <a:lnTo>
                  <a:pt x="276999" y="75971"/>
                </a:lnTo>
                <a:lnTo>
                  <a:pt x="246621" y="106502"/>
                </a:lnTo>
                <a:lnTo>
                  <a:pt x="220675" y="141020"/>
                </a:lnTo>
                <a:lnTo>
                  <a:pt x="199669" y="179057"/>
                </a:lnTo>
                <a:lnTo>
                  <a:pt x="184073" y="220116"/>
                </a:lnTo>
                <a:lnTo>
                  <a:pt x="174358" y="263715"/>
                </a:lnTo>
                <a:lnTo>
                  <a:pt x="171005" y="309372"/>
                </a:lnTo>
                <a:lnTo>
                  <a:pt x="171005" y="582980"/>
                </a:lnTo>
                <a:lnTo>
                  <a:pt x="786676" y="582980"/>
                </a:lnTo>
                <a:lnTo>
                  <a:pt x="786676" y="309372"/>
                </a:lnTo>
                <a:close/>
              </a:path>
              <a:path w="958214" h="2022475">
                <a:moveTo>
                  <a:pt x="957694" y="1987677"/>
                </a:moveTo>
                <a:lnTo>
                  <a:pt x="954989" y="1974380"/>
                </a:lnTo>
                <a:lnTo>
                  <a:pt x="947648" y="1963483"/>
                </a:lnTo>
                <a:lnTo>
                  <a:pt x="936764" y="1956117"/>
                </a:lnTo>
                <a:lnTo>
                  <a:pt x="923480" y="1953425"/>
                </a:lnTo>
                <a:lnTo>
                  <a:pt x="513041" y="1953425"/>
                </a:lnTo>
                <a:lnTo>
                  <a:pt x="513041" y="1434985"/>
                </a:lnTo>
                <a:lnTo>
                  <a:pt x="561390" y="1428648"/>
                </a:lnTo>
                <a:lnTo>
                  <a:pt x="607974" y="1417294"/>
                </a:lnTo>
                <a:lnTo>
                  <a:pt x="652513" y="1401203"/>
                </a:lnTo>
                <a:lnTo>
                  <a:pt x="694690" y="1380667"/>
                </a:lnTo>
                <a:lnTo>
                  <a:pt x="734237" y="1355966"/>
                </a:lnTo>
                <a:lnTo>
                  <a:pt x="770851" y="1327404"/>
                </a:lnTo>
                <a:lnTo>
                  <a:pt x="804252" y="1295260"/>
                </a:lnTo>
                <a:lnTo>
                  <a:pt x="834136" y="1259814"/>
                </a:lnTo>
                <a:lnTo>
                  <a:pt x="860234" y="1221371"/>
                </a:lnTo>
                <a:lnTo>
                  <a:pt x="882230" y="1180211"/>
                </a:lnTo>
                <a:lnTo>
                  <a:pt x="899845" y="1136611"/>
                </a:lnTo>
                <a:lnTo>
                  <a:pt x="912787" y="1090866"/>
                </a:lnTo>
                <a:lnTo>
                  <a:pt x="920762" y="1043279"/>
                </a:lnTo>
                <a:lnTo>
                  <a:pt x="923480" y="994117"/>
                </a:lnTo>
                <a:lnTo>
                  <a:pt x="923480" y="582980"/>
                </a:lnTo>
                <a:lnTo>
                  <a:pt x="920788" y="569645"/>
                </a:lnTo>
                <a:lnTo>
                  <a:pt x="913434" y="558761"/>
                </a:lnTo>
                <a:lnTo>
                  <a:pt x="902563" y="551421"/>
                </a:lnTo>
                <a:lnTo>
                  <a:pt x="889279" y="548728"/>
                </a:lnTo>
                <a:lnTo>
                  <a:pt x="876007" y="551421"/>
                </a:lnTo>
                <a:lnTo>
                  <a:pt x="865124" y="558761"/>
                </a:lnTo>
                <a:lnTo>
                  <a:pt x="857783" y="569645"/>
                </a:lnTo>
                <a:lnTo>
                  <a:pt x="855078" y="582980"/>
                </a:lnTo>
                <a:lnTo>
                  <a:pt x="855078" y="994117"/>
                </a:lnTo>
                <a:lnTo>
                  <a:pt x="852144" y="1040968"/>
                </a:lnTo>
                <a:lnTo>
                  <a:pt x="843572" y="1086104"/>
                </a:lnTo>
                <a:lnTo>
                  <a:pt x="829703" y="1129169"/>
                </a:lnTo>
                <a:lnTo>
                  <a:pt x="810920" y="1169809"/>
                </a:lnTo>
                <a:lnTo>
                  <a:pt x="787565" y="1207681"/>
                </a:lnTo>
                <a:lnTo>
                  <a:pt x="759993" y="1242402"/>
                </a:lnTo>
                <a:lnTo>
                  <a:pt x="728560" y="1273657"/>
                </a:lnTo>
                <a:lnTo>
                  <a:pt x="693623" y="1301064"/>
                </a:lnTo>
                <a:lnTo>
                  <a:pt x="655548" y="1324279"/>
                </a:lnTo>
                <a:lnTo>
                  <a:pt x="614667" y="1342961"/>
                </a:lnTo>
                <a:lnTo>
                  <a:pt x="571360" y="1356728"/>
                </a:lnTo>
                <a:lnTo>
                  <a:pt x="525957" y="1365250"/>
                </a:lnTo>
                <a:lnTo>
                  <a:pt x="478840" y="1368171"/>
                </a:lnTo>
                <a:lnTo>
                  <a:pt x="431723" y="1365250"/>
                </a:lnTo>
                <a:lnTo>
                  <a:pt x="386334" y="1356728"/>
                </a:lnTo>
                <a:lnTo>
                  <a:pt x="343014" y="1342961"/>
                </a:lnTo>
                <a:lnTo>
                  <a:pt x="302133" y="1324279"/>
                </a:lnTo>
                <a:lnTo>
                  <a:pt x="264058" y="1301064"/>
                </a:lnTo>
                <a:lnTo>
                  <a:pt x="229120" y="1273657"/>
                </a:lnTo>
                <a:lnTo>
                  <a:pt x="197688" y="1242402"/>
                </a:lnTo>
                <a:lnTo>
                  <a:pt x="170116" y="1207681"/>
                </a:lnTo>
                <a:lnTo>
                  <a:pt x="146761" y="1169809"/>
                </a:lnTo>
                <a:lnTo>
                  <a:pt x="127977" y="1129169"/>
                </a:lnTo>
                <a:lnTo>
                  <a:pt x="114122" y="1086104"/>
                </a:lnTo>
                <a:lnTo>
                  <a:pt x="105537" y="1040968"/>
                </a:lnTo>
                <a:lnTo>
                  <a:pt x="102603" y="994117"/>
                </a:lnTo>
                <a:lnTo>
                  <a:pt x="102603" y="582980"/>
                </a:lnTo>
                <a:lnTo>
                  <a:pt x="99910" y="569645"/>
                </a:lnTo>
                <a:lnTo>
                  <a:pt x="92583" y="558761"/>
                </a:lnTo>
                <a:lnTo>
                  <a:pt x="81711" y="551421"/>
                </a:lnTo>
                <a:lnTo>
                  <a:pt x="68402" y="548728"/>
                </a:lnTo>
                <a:lnTo>
                  <a:pt x="55092" y="551421"/>
                </a:lnTo>
                <a:lnTo>
                  <a:pt x="44221" y="558761"/>
                </a:lnTo>
                <a:lnTo>
                  <a:pt x="36880" y="569645"/>
                </a:lnTo>
                <a:lnTo>
                  <a:pt x="34201" y="582980"/>
                </a:lnTo>
                <a:lnTo>
                  <a:pt x="34201" y="994117"/>
                </a:lnTo>
                <a:lnTo>
                  <a:pt x="36918" y="1043279"/>
                </a:lnTo>
                <a:lnTo>
                  <a:pt x="44907" y="1090866"/>
                </a:lnTo>
                <a:lnTo>
                  <a:pt x="57848" y="1136599"/>
                </a:lnTo>
                <a:lnTo>
                  <a:pt x="75463" y="1180198"/>
                </a:lnTo>
                <a:lnTo>
                  <a:pt x="97472" y="1221359"/>
                </a:lnTo>
                <a:lnTo>
                  <a:pt x="123558" y="1259801"/>
                </a:lnTo>
                <a:lnTo>
                  <a:pt x="153454" y="1295234"/>
                </a:lnTo>
                <a:lnTo>
                  <a:pt x="186855" y="1327378"/>
                </a:lnTo>
                <a:lnTo>
                  <a:pt x="223481" y="1355940"/>
                </a:lnTo>
                <a:lnTo>
                  <a:pt x="263017" y="1380629"/>
                </a:lnTo>
                <a:lnTo>
                  <a:pt x="305206" y="1401178"/>
                </a:lnTo>
                <a:lnTo>
                  <a:pt x="349719" y="1417269"/>
                </a:lnTo>
                <a:lnTo>
                  <a:pt x="396303" y="1428635"/>
                </a:lnTo>
                <a:lnTo>
                  <a:pt x="444639" y="1434985"/>
                </a:lnTo>
                <a:lnTo>
                  <a:pt x="444639" y="1953425"/>
                </a:lnTo>
                <a:lnTo>
                  <a:pt x="34201" y="1953425"/>
                </a:lnTo>
                <a:lnTo>
                  <a:pt x="20891" y="1956117"/>
                </a:lnTo>
                <a:lnTo>
                  <a:pt x="10020" y="1963483"/>
                </a:lnTo>
                <a:lnTo>
                  <a:pt x="2679" y="1974380"/>
                </a:lnTo>
                <a:lnTo>
                  <a:pt x="0" y="1987677"/>
                </a:lnTo>
                <a:lnTo>
                  <a:pt x="2679" y="2000986"/>
                </a:lnTo>
                <a:lnTo>
                  <a:pt x="10020" y="2011883"/>
                </a:lnTo>
                <a:lnTo>
                  <a:pt x="20891" y="2019236"/>
                </a:lnTo>
                <a:lnTo>
                  <a:pt x="34201" y="2021941"/>
                </a:lnTo>
                <a:lnTo>
                  <a:pt x="923480" y="2021941"/>
                </a:lnTo>
                <a:lnTo>
                  <a:pt x="936764" y="2019236"/>
                </a:lnTo>
                <a:lnTo>
                  <a:pt x="947648" y="2011883"/>
                </a:lnTo>
                <a:lnTo>
                  <a:pt x="954989" y="2000986"/>
                </a:lnTo>
                <a:lnTo>
                  <a:pt x="957694" y="1987677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DC933584-B127-4087-8F1D-2C19F37FCFB1}"/>
              </a:ext>
            </a:extLst>
          </p:cNvPr>
          <p:cNvSpPr/>
          <p:nvPr/>
        </p:nvSpPr>
        <p:spPr>
          <a:xfrm>
            <a:off x="10744200" y="6972300"/>
            <a:ext cx="2066925" cy="2578100"/>
          </a:xfrm>
          <a:custGeom>
            <a:avLst/>
            <a:gdLst/>
            <a:ahLst/>
            <a:cxnLst/>
            <a:rect l="l" t="t" r="r" b="b"/>
            <a:pathLst>
              <a:path w="2066925" h="2578100">
                <a:moveTo>
                  <a:pt x="813684" y="927099"/>
                </a:moveTo>
                <a:lnTo>
                  <a:pt x="745853" y="927099"/>
                </a:lnTo>
                <a:lnTo>
                  <a:pt x="718002" y="888999"/>
                </a:lnTo>
                <a:lnTo>
                  <a:pt x="692822" y="838199"/>
                </a:lnTo>
                <a:lnTo>
                  <a:pt x="670324" y="800099"/>
                </a:lnTo>
                <a:lnTo>
                  <a:pt x="650523" y="749299"/>
                </a:lnTo>
                <a:lnTo>
                  <a:pt x="633429" y="698499"/>
                </a:lnTo>
                <a:lnTo>
                  <a:pt x="619055" y="660399"/>
                </a:lnTo>
                <a:lnTo>
                  <a:pt x="607414" y="609599"/>
                </a:lnTo>
                <a:lnTo>
                  <a:pt x="598519" y="558799"/>
                </a:lnTo>
                <a:lnTo>
                  <a:pt x="592381" y="507999"/>
                </a:lnTo>
                <a:lnTo>
                  <a:pt x="589012" y="457199"/>
                </a:lnTo>
                <a:lnTo>
                  <a:pt x="588426" y="406399"/>
                </a:lnTo>
                <a:lnTo>
                  <a:pt x="590635" y="355599"/>
                </a:lnTo>
                <a:lnTo>
                  <a:pt x="595651" y="304799"/>
                </a:lnTo>
                <a:lnTo>
                  <a:pt x="603486" y="253999"/>
                </a:lnTo>
                <a:lnTo>
                  <a:pt x="613461" y="203199"/>
                </a:lnTo>
                <a:lnTo>
                  <a:pt x="626887" y="165099"/>
                </a:lnTo>
                <a:lnTo>
                  <a:pt x="645860" y="114299"/>
                </a:lnTo>
                <a:lnTo>
                  <a:pt x="672478" y="76199"/>
                </a:lnTo>
                <a:lnTo>
                  <a:pt x="708837" y="38099"/>
                </a:lnTo>
                <a:lnTo>
                  <a:pt x="751612" y="12699"/>
                </a:lnTo>
                <a:lnTo>
                  <a:pt x="798061" y="0"/>
                </a:lnTo>
                <a:lnTo>
                  <a:pt x="895474" y="0"/>
                </a:lnTo>
                <a:lnTo>
                  <a:pt x="943183" y="12699"/>
                </a:lnTo>
                <a:lnTo>
                  <a:pt x="989054" y="38099"/>
                </a:lnTo>
                <a:lnTo>
                  <a:pt x="1002232" y="50799"/>
                </a:lnTo>
                <a:lnTo>
                  <a:pt x="841038" y="50799"/>
                </a:lnTo>
                <a:lnTo>
                  <a:pt x="797516" y="63499"/>
                </a:lnTo>
                <a:lnTo>
                  <a:pt x="756131" y="76199"/>
                </a:lnTo>
                <a:lnTo>
                  <a:pt x="717063" y="114299"/>
                </a:lnTo>
                <a:lnTo>
                  <a:pt x="689937" y="152399"/>
                </a:lnTo>
                <a:lnTo>
                  <a:pt x="672015" y="203199"/>
                </a:lnTo>
                <a:lnTo>
                  <a:pt x="660557" y="253999"/>
                </a:lnTo>
                <a:lnTo>
                  <a:pt x="652826" y="304799"/>
                </a:lnTo>
                <a:lnTo>
                  <a:pt x="647291" y="355599"/>
                </a:lnTo>
                <a:lnTo>
                  <a:pt x="644890" y="406399"/>
                </a:lnTo>
                <a:lnTo>
                  <a:pt x="645582" y="457199"/>
                </a:lnTo>
                <a:lnTo>
                  <a:pt x="649326" y="507999"/>
                </a:lnTo>
                <a:lnTo>
                  <a:pt x="656082" y="558799"/>
                </a:lnTo>
                <a:lnTo>
                  <a:pt x="665810" y="609599"/>
                </a:lnTo>
                <a:lnTo>
                  <a:pt x="678468" y="660399"/>
                </a:lnTo>
                <a:lnTo>
                  <a:pt x="694016" y="711199"/>
                </a:lnTo>
                <a:lnTo>
                  <a:pt x="712414" y="749299"/>
                </a:lnTo>
                <a:lnTo>
                  <a:pt x="733620" y="800099"/>
                </a:lnTo>
                <a:lnTo>
                  <a:pt x="757594" y="838199"/>
                </a:lnTo>
                <a:lnTo>
                  <a:pt x="784295" y="888999"/>
                </a:lnTo>
                <a:lnTo>
                  <a:pt x="813684" y="927099"/>
                </a:lnTo>
                <a:close/>
              </a:path>
              <a:path w="2066925" h="2578100">
                <a:moveTo>
                  <a:pt x="2039347" y="1396999"/>
                </a:moveTo>
                <a:lnTo>
                  <a:pt x="1986850" y="1396999"/>
                </a:lnTo>
                <a:lnTo>
                  <a:pt x="1884595" y="1371599"/>
                </a:lnTo>
                <a:lnTo>
                  <a:pt x="1835953" y="1346199"/>
                </a:lnTo>
                <a:lnTo>
                  <a:pt x="1789709" y="1320799"/>
                </a:lnTo>
                <a:lnTo>
                  <a:pt x="1746421" y="1295399"/>
                </a:lnTo>
                <a:lnTo>
                  <a:pt x="1712654" y="1257299"/>
                </a:lnTo>
                <a:lnTo>
                  <a:pt x="1683589" y="1231899"/>
                </a:lnTo>
                <a:lnTo>
                  <a:pt x="1657888" y="1193799"/>
                </a:lnTo>
                <a:lnTo>
                  <a:pt x="1634210" y="1142999"/>
                </a:lnTo>
                <a:lnTo>
                  <a:pt x="1611215" y="1104899"/>
                </a:lnTo>
                <a:lnTo>
                  <a:pt x="1587565" y="1066799"/>
                </a:lnTo>
                <a:lnTo>
                  <a:pt x="1561919" y="1028699"/>
                </a:lnTo>
                <a:lnTo>
                  <a:pt x="1530258" y="990599"/>
                </a:lnTo>
                <a:lnTo>
                  <a:pt x="1495451" y="952499"/>
                </a:lnTo>
                <a:lnTo>
                  <a:pt x="1458200" y="927099"/>
                </a:lnTo>
                <a:lnTo>
                  <a:pt x="1419208" y="888999"/>
                </a:lnTo>
                <a:lnTo>
                  <a:pt x="1298800" y="812799"/>
                </a:lnTo>
                <a:lnTo>
                  <a:pt x="1259860" y="774699"/>
                </a:lnTo>
                <a:lnTo>
                  <a:pt x="1222687" y="749299"/>
                </a:lnTo>
                <a:lnTo>
                  <a:pt x="1187985" y="711199"/>
                </a:lnTo>
                <a:lnTo>
                  <a:pt x="1156453" y="673099"/>
                </a:lnTo>
                <a:lnTo>
                  <a:pt x="1126587" y="622299"/>
                </a:lnTo>
                <a:lnTo>
                  <a:pt x="1101011" y="584199"/>
                </a:lnTo>
                <a:lnTo>
                  <a:pt x="1079774" y="533399"/>
                </a:lnTo>
                <a:lnTo>
                  <a:pt x="1062928" y="482599"/>
                </a:lnTo>
                <a:lnTo>
                  <a:pt x="1054142" y="444499"/>
                </a:lnTo>
                <a:lnTo>
                  <a:pt x="1046993" y="406399"/>
                </a:lnTo>
                <a:lnTo>
                  <a:pt x="1041387" y="368299"/>
                </a:lnTo>
                <a:lnTo>
                  <a:pt x="1037232" y="330199"/>
                </a:lnTo>
                <a:lnTo>
                  <a:pt x="1036022" y="292099"/>
                </a:lnTo>
                <a:lnTo>
                  <a:pt x="1036068" y="241299"/>
                </a:lnTo>
                <a:lnTo>
                  <a:pt x="1032455" y="203199"/>
                </a:lnTo>
                <a:lnTo>
                  <a:pt x="1020268" y="152399"/>
                </a:lnTo>
                <a:lnTo>
                  <a:pt x="996250" y="114299"/>
                </a:lnTo>
                <a:lnTo>
                  <a:pt x="964305" y="88899"/>
                </a:lnTo>
                <a:lnTo>
                  <a:pt x="926446" y="63499"/>
                </a:lnTo>
                <a:lnTo>
                  <a:pt x="884686" y="50799"/>
                </a:lnTo>
                <a:lnTo>
                  <a:pt x="1002232" y="50799"/>
                </a:lnTo>
                <a:lnTo>
                  <a:pt x="1059883" y="114299"/>
                </a:lnTo>
                <a:lnTo>
                  <a:pt x="1081037" y="165099"/>
                </a:lnTo>
                <a:lnTo>
                  <a:pt x="1090149" y="215899"/>
                </a:lnTo>
                <a:lnTo>
                  <a:pt x="1092393" y="266699"/>
                </a:lnTo>
                <a:lnTo>
                  <a:pt x="1095258" y="304799"/>
                </a:lnTo>
                <a:lnTo>
                  <a:pt x="1099553" y="355599"/>
                </a:lnTo>
                <a:lnTo>
                  <a:pt x="1106086" y="406399"/>
                </a:lnTo>
                <a:lnTo>
                  <a:pt x="1115666" y="457199"/>
                </a:lnTo>
                <a:lnTo>
                  <a:pt x="1129100" y="495299"/>
                </a:lnTo>
                <a:lnTo>
                  <a:pt x="1147198" y="546099"/>
                </a:lnTo>
                <a:lnTo>
                  <a:pt x="1172345" y="596899"/>
                </a:lnTo>
                <a:lnTo>
                  <a:pt x="1202108" y="634999"/>
                </a:lnTo>
                <a:lnTo>
                  <a:pt x="1236412" y="685799"/>
                </a:lnTo>
                <a:lnTo>
                  <a:pt x="1275178" y="723899"/>
                </a:lnTo>
                <a:lnTo>
                  <a:pt x="1318333" y="749299"/>
                </a:lnTo>
                <a:lnTo>
                  <a:pt x="1362835" y="787399"/>
                </a:lnTo>
                <a:lnTo>
                  <a:pt x="1451613" y="838199"/>
                </a:lnTo>
                <a:lnTo>
                  <a:pt x="1494114" y="876299"/>
                </a:lnTo>
                <a:lnTo>
                  <a:pt x="1534173" y="914399"/>
                </a:lnTo>
                <a:lnTo>
                  <a:pt x="1566976" y="939799"/>
                </a:lnTo>
                <a:lnTo>
                  <a:pt x="1596057" y="977899"/>
                </a:lnTo>
                <a:lnTo>
                  <a:pt x="1622478" y="1028699"/>
                </a:lnTo>
                <a:lnTo>
                  <a:pt x="1647300" y="1066799"/>
                </a:lnTo>
                <a:lnTo>
                  <a:pt x="1671582" y="1104899"/>
                </a:lnTo>
                <a:lnTo>
                  <a:pt x="1696385" y="1142999"/>
                </a:lnTo>
                <a:lnTo>
                  <a:pt x="1722771" y="1181099"/>
                </a:lnTo>
                <a:lnTo>
                  <a:pt x="1756515" y="1231899"/>
                </a:lnTo>
                <a:lnTo>
                  <a:pt x="1795509" y="1257299"/>
                </a:lnTo>
                <a:lnTo>
                  <a:pt x="1838900" y="1282699"/>
                </a:lnTo>
                <a:lnTo>
                  <a:pt x="1885832" y="1308099"/>
                </a:lnTo>
                <a:lnTo>
                  <a:pt x="1986910" y="1333499"/>
                </a:lnTo>
                <a:lnTo>
                  <a:pt x="2039347" y="1333499"/>
                </a:lnTo>
                <a:lnTo>
                  <a:pt x="2059865" y="1346199"/>
                </a:lnTo>
                <a:lnTo>
                  <a:pt x="2066705" y="1371599"/>
                </a:lnTo>
                <a:lnTo>
                  <a:pt x="2059865" y="1384299"/>
                </a:lnTo>
                <a:lnTo>
                  <a:pt x="2039347" y="1396999"/>
                </a:lnTo>
                <a:close/>
              </a:path>
              <a:path w="2066925" h="2578100">
                <a:moveTo>
                  <a:pt x="1019053" y="2565399"/>
                </a:moveTo>
                <a:lnTo>
                  <a:pt x="316956" y="2565399"/>
                </a:lnTo>
                <a:lnTo>
                  <a:pt x="270992" y="2539999"/>
                </a:lnTo>
                <a:lnTo>
                  <a:pt x="232950" y="2514599"/>
                </a:lnTo>
                <a:lnTo>
                  <a:pt x="204344" y="2476499"/>
                </a:lnTo>
                <a:lnTo>
                  <a:pt x="184980" y="2438399"/>
                </a:lnTo>
                <a:lnTo>
                  <a:pt x="174664" y="2400299"/>
                </a:lnTo>
                <a:lnTo>
                  <a:pt x="173201" y="2349499"/>
                </a:lnTo>
                <a:lnTo>
                  <a:pt x="180395" y="2311399"/>
                </a:lnTo>
                <a:lnTo>
                  <a:pt x="196053" y="2273299"/>
                </a:lnTo>
                <a:lnTo>
                  <a:pt x="219980" y="2235199"/>
                </a:lnTo>
                <a:lnTo>
                  <a:pt x="251981" y="2197099"/>
                </a:lnTo>
                <a:lnTo>
                  <a:pt x="210594" y="2184399"/>
                </a:lnTo>
                <a:lnTo>
                  <a:pt x="172582" y="2171699"/>
                </a:lnTo>
                <a:lnTo>
                  <a:pt x="138809" y="2133599"/>
                </a:lnTo>
                <a:lnTo>
                  <a:pt x="110135" y="2095499"/>
                </a:lnTo>
                <a:lnTo>
                  <a:pt x="90831" y="2044699"/>
                </a:lnTo>
                <a:lnTo>
                  <a:pt x="82212" y="1993899"/>
                </a:lnTo>
                <a:lnTo>
                  <a:pt x="83579" y="1955799"/>
                </a:lnTo>
                <a:lnTo>
                  <a:pt x="94230" y="1904999"/>
                </a:lnTo>
                <a:lnTo>
                  <a:pt x="113467" y="1866899"/>
                </a:lnTo>
                <a:lnTo>
                  <a:pt x="140589" y="1828799"/>
                </a:lnTo>
                <a:lnTo>
                  <a:pt x="174896" y="1790699"/>
                </a:lnTo>
                <a:lnTo>
                  <a:pt x="146508" y="1790699"/>
                </a:lnTo>
                <a:lnTo>
                  <a:pt x="132554" y="1777999"/>
                </a:lnTo>
                <a:lnTo>
                  <a:pt x="118888" y="1777999"/>
                </a:lnTo>
                <a:lnTo>
                  <a:pt x="78036" y="1739899"/>
                </a:lnTo>
                <a:lnTo>
                  <a:pt x="44922" y="1701799"/>
                </a:lnTo>
                <a:lnTo>
                  <a:pt x="20345" y="1663699"/>
                </a:lnTo>
                <a:lnTo>
                  <a:pt x="5105" y="1612899"/>
                </a:lnTo>
                <a:lnTo>
                  <a:pt x="0" y="1574799"/>
                </a:lnTo>
                <a:lnTo>
                  <a:pt x="5829" y="1523999"/>
                </a:lnTo>
                <a:lnTo>
                  <a:pt x="21794" y="1473199"/>
                </a:lnTo>
                <a:lnTo>
                  <a:pt x="46121" y="1435099"/>
                </a:lnTo>
                <a:lnTo>
                  <a:pt x="77676" y="1396999"/>
                </a:lnTo>
                <a:lnTo>
                  <a:pt x="115325" y="1371599"/>
                </a:lnTo>
                <a:lnTo>
                  <a:pt x="157933" y="1346199"/>
                </a:lnTo>
                <a:lnTo>
                  <a:pt x="124371" y="1320799"/>
                </a:lnTo>
                <a:lnTo>
                  <a:pt x="96509" y="1295399"/>
                </a:lnTo>
                <a:lnTo>
                  <a:pt x="75355" y="1257299"/>
                </a:lnTo>
                <a:lnTo>
                  <a:pt x="61922" y="1206499"/>
                </a:lnTo>
                <a:lnTo>
                  <a:pt x="57219" y="1168399"/>
                </a:lnTo>
                <a:lnTo>
                  <a:pt x="62446" y="1117599"/>
                </a:lnTo>
                <a:lnTo>
                  <a:pt x="77391" y="1066799"/>
                </a:lnTo>
                <a:lnTo>
                  <a:pt x="100947" y="1028699"/>
                </a:lnTo>
                <a:lnTo>
                  <a:pt x="132008" y="990599"/>
                </a:lnTo>
                <a:lnTo>
                  <a:pt x="169469" y="965199"/>
                </a:lnTo>
                <a:lnTo>
                  <a:pt x="212224" y="939799"/>
                </a:lnTo>
                <a:lnTo>
                  <a:pt x="259168" y="927099"/>
                </a:lnTo>
                <a:lnTo>
                  <a:pt x="1047832" y="927099"/>
                </a:lnTo>
                <a:lnTo>
                  <a:pt x="1084506" y="939799"/>
                </a:lnTo>
                <a:lnTo>
                  <a:pt x="1130254" y="952499"/>
                </a:lnTo>
                <a:lnTo>
                  <a:pt x="1170832" y="977899"/>
                </a:lnTo>
                <a:lnTo>
                  <a:pt x="314191" y="977899"/>
                </a:lnTo>
                <a:lnTo>
                  <a:pt x="288978" y="990599"/>
                </a:lnTo>
                <a:lnTo>
                  <a:pt x="245597" y="990599"/>
                </a:lnTo>
                <a:lnTo>
                  <a:pt x="206412" y="1003299"/>
                </a:lnTo>
                <a:lnTo>
                  <a:pt x="172585" y="1028699"/>
                </a:lnTo>
                <a:lnTo>
                  <a:pt x="145281" y="1066799"/>
                </a:lnTo>
                <a:lnTo>
                  <a:pt x="125660" y="1092199"/>
                </a:lnTo>
                <a:lnTo>
                  <a:pt x="114886" y="1130299"/>
                </a:lnTo>
                <a:lnTo>
                  <a:pt x="114122" y="1181099"/>
                </a:lnTo>
                <a:lnTo>
                  <a:pt x="124529" y="1219199"/>
                </a:lnTo>
                <a:lnTo>
                  <a:pt x="146011" y="1257299"/>
                </a:lnTo>
                <a:lnTo>
                  <a:pt x="175025" y="1295399"/>
                </a:lnTo>
                <a:lnTo>
                  <a:pt x="210226" y="1308099"/>
                </a:lnTo>
                <a:lnTo>
                  <a:pt x="250264" y="1333499"/>
                </a:lnTo>
                <a:lnTo>
                  <a:pt x="339466" y="1333499"/>
                </a:lnTo>
                <a:lnTo>
                  <a:pt x="385935" y="1346199"/>
                </a:lnTo>
                <a:lnTo>
                  <a:pt x="537171" y="1346199"/>
                </a:lnTo>
                <a:lnTo>
                  <a:pt x="544015" y="1358899"/>
                </a:lnTo>
                <a:lnTo>
                  <a:pt x="537171" y="1384299"/>
                </a:lnTo>
                <a:lnTo>
                  <a:pt x="243249" y="1384299"/>
                </a:lnTo>
                <a:lnTo>
                  <a:pt x="238110" y="1396999"/>
                </a:lnTo>
                <a:lnTo>
                  <a:pt x="188181" y="1396999"/>
                </a:lnTo>
                <a:lnTo>
                  <a:pt x="148525" y="1409699"/>
                </a:lnTo>
                <a:lnTo>
                  <a:pt x="114317" y="1435099"/>
                </a:lnTo>
                <a:lnTo>
                  <a:pt x="86896" y="1473199"/>
                </a:lnTo>
                <a:lnTo>
                  <a:pt x="67601" y="1511299"/>
                </a:lnTo>
                <a:lnTo>
                  <a:pt x="57771" y="1549399"/>
                </a:lnTo>
                <a:lnTo>
                  <a:pt x="58745" y="1600199"/>
                </a:lnTo>
                <a:lnTo>
                  <a:pt x="74190" y="1650999"/>
                </a:lnTo>
                <a:lnTo>
                  <a:pt x="102211" y="1689099"/>
                </a:lnTo>
                <a:lnTo>
                  <a:pt x="140344" y="1714499"/>
                </a:lnTo>
                <a:lnTo>
                  <a:pt x="186124" y="1739899"/>
                </a:lnTo>
                <a:lnTo>
                  <a:pt x="525373" y="1739899"/>
                </a:lnTo>
                <a:lnTo>
                  <a:pt x="545903" y="1752599"/>
                </a:lnTo>
                <a:lnTo>
                  <a:pt x="552746" y="1777999"/>
                </a:lnTo>
                <a:lnTo>
                  <a:pt x="545903" y="1790699"/>
                </a:lnTo>
                <a:lnTo>
                  <a:pt x="525373" y="1803399"/>
                </a:lnTo>
                <a:lnTo>
                  <a:pt x="263805" y="1803399"/>
                </a:lnTo>
                <a:lnTo>
                  <a:pt x="258666" y="1816099"/>
                </a:lnTo>
                <a:lnTo>
                  <a:pt x="217597" y="1828799"/>
                </a:lnTo>
                <a:lnTo>
                  <a:pt x="184295" y="1866899"/>
                </a:lnTo>
                <a:lnTo>
                  <a:pt x="159497" y="1892299"/>
                </a:lnTo>
                <a:lnTo>
                  <a:pt x="143936" y="1943099"/>
                </a:lnTo>
                <a:lnTo>
                  <a:pt x="138347" y="1981199"/>
                </a:lnTo>
                <a:lnTo>
                  <a:pt x="143467" y="2019299"/>
                </a:lnTo>
                <a:lnTo>
                  <a:pt x="160028" y="2070099"/>
                </a:lnTo>
                <a:lnTo>
                  <a:pt x="188767" y="2095499"/>
                </a:lnTo>
                <a:lnTo>
                  <a:pt x="227692" y="2133599"/>
                </a:lnTo>
                <a:lnTo>
                  <a:pt x="270363" y="2146299"/>
                </a:lnTo>
                <a:lnTo>
                  <a:pt x="315721" y="2146299"/>
                </a:lnTo>
                <a:lnTo>
                  <a:pt x="362709" y="2158999"/>
                </a:lnTo>
                <a:lnTo>
                  <a:pt x="430785" y="2158999"/>
                </a:lnTo>
                <a:lnTo>
                  <a:pt x="437624" y="2184399"/>
                </a:lnTo>
                <a:lnTo>
                  <a:pt x="430785" y="2197099"/>
                </a:lnTo>
                <a:lnTo>
                  <a:pt x="410268" y="2209799"/>
                </a:lnTo>
                <a:lnTo>
                  <a:pt x="323406" y="2209799"/>
                </a:lnTo>
                <a:lnTo>
                  <a:pt x="319813" y="2222499"/>
                </a:lnTo>
                <a:lnTo>
                  <a:pt x="312104" y="2222499"/>
                </a:lnTo>
                <a:lnTo>
                  <a:pt x="277227" y="2247899"/>
                </a:lnTo>
                <a:lnTo>
                  <a:pt x="252158" y="2285999"/>
                </a:lnTo>
                <a:lnTo>
                  <a:pt x="236411" y="2311399"/>
                </a:lnTo>
                <a:lnTo>
                  <a:pt x="229501" y="2349499"/>
                </a:lnTo>
                <a:lnTo>
                  <a:pt x="230939" y="2387599"/>
                </a:lnTo>
                <a:lnTo>
                  <a:pt x="256916" y="2451099"/>
                </a:lnTo>
                <a:lnTo>
                  <a:pt x="310449" y="2489199"/>
                </a:lnTo>
                <a:lnTo>
                  <a:pt x="387644" y="2514599"/>
                </a:lnTo>
                <a:lnTo>
                  <a:pt x="1138970" y="2514599"/>
                </a:lnTo>
                <a:lnTo>
                  <a:pt x="1101759" y="2539999"/>
                </a:lnTo>
                <a:lnTo>
                  <a:pt x="1061535" y="2552699"/>
                </a:lnTo>
                <a:lnTo>
                  <a:pt x="1019053" y="2565399"/>
                </a:lnTo>
                <a:close/>
              </a:path>
              <a:path w="2066925" h="2578100">
                <a:moveTo>
                  <a:pt x="839379" y="990599"/>
                </a:moveTo>
                <a:lnTo>
                  <a:pt x="390214" y="990599"/>
                </a:lnTo>
                <a:lnTo>
                  <a:pt x="365001" y="977899"/>
                </a:lnTo>
                <a:lnTo>
                  <a:pt x="882616" y="977899"/>
                </a:lnTo>
                <a:lnTo>
                  <a:pt x="839379" y="990599"/>
                </a:lnTo>
                <a:close/>
              </a:path>
              <a:path w="2066925" h="2578100">
                <a:moveTo>
                  <a:pt x="1205557" y="1752599"/>
                </a:moveTo>
                <a:lnTo>
                  <a:pt x="1044284" y="1752599"/>
                </a:lnTo>
                <a:lnTo>
                  <a:pt x="1092719" y="1739899"/>
                </a:lnTo>
                <a:lnTo>
                  <a:pt x="1134329" y="1727199"/>
                </a:lnTo>
                <a:lnTo>
                  <a:pt x="1196038" y="1689099"/>
                </a:lnTo>
                <a:lnTo>
                  <a:pt x="1229951" y="1625599"/>
                </a:lnTo>
                <a:lnTo>
                  <a:pt x="1236815" y="1587499"/>
                </a:lnTo>
                <a:lnTo>
                  <a:pt x="1237128" y="1562099"/>
                </a:lnTo>
                <a:lnTo>
                  <a:pt x="1231022" y="1523999"/>
                </a:lnTo>
                <a:lnTo>
                  <a:pt x="1218630" y="1485899"/>
                </a:lnTo>
                <a:lnTo>
                  <a:pt x="1175519" y="1435099"/>
                </a:lnTo>
                <a:lnTo>
                  <a:pt x="1145065" y="1409699"/>
                </a:lnTo>
                <a:lnTo>
                  <a:pt x="1108856" y="1396999"/>
                </a:lnTo>
                <a:lnTo>
                  <a:pt x="838356" y="1396999"/>
                </a:lnTo>
                <a:lnTo>
                  <a:pt x="817826" y="1384299"/>
                </a:lnTo>
                <a:lnTo>
                  <a:pt x="810983" y="1358899"/>
                </a:lnTo>
                <a:lnTo>
                  <a:pt x="817826" y="1346199"/>
                </a:lnTo>
                <a:lnTo>
                  <a:pt x="838356" y="1333499"/>
                </a:lnTo>
                <a:lnTo>
                  <a:pt x="1074659" y="1333499"/>
                </a:lnTo>
                <a:lnTo>
                  <a:pt x="1113478" y="1308099"/>
                </a:lnTo>
                <a:lnTo>
                  <a:pt x="1146988" y="1282699"/>
                </a:lnTo>
                <a:lnTo>
                  <a:pt x="1193939" y="1219199"/>
                </a:lnTo>
                <a:lnTo>
                  <a:pt x="1205308" y="1181099"/>
                </a:lnTo>
                <a:lnTo>
                  <a:pt x="1207224" y="1142999"/>
                </a:lnTo>
                <a:lnTo>
                  <a:pt x="1198653" y="1104899"/>
                </a:lnTo>
                <a:lnTo>
                  <a:pt x="1178556" y="1066799"/>
                </a:lnTo>
                <a:lnTo>
                  <a:pt x="1148130" y="1028699"/>
                </a:lnTo>
                <a:lnTo>
                  <a:pt x="1111103" y="1003299"/>
                </a:lnTo>
                <a:lnTo>
                  <a:pt x="1069065" y="990599"/>
                </a:lnTo>
                <a:lnTo>
                  <a:pt x="1023608" y="977899"/>
                </a:lnTo>
                <a:lnTo>
                  <a:pt x="1170832" y="977899"/>
                </a:lnTo>
                <a:lnTo>
                  <a:pt x="1205286" y="1003299"/>
                </a:lnTo>
                <a:lnTo>
                  <a:pt x="1232665" y="1041399"/>
                </a:lnTo>
                <a:lnTo>
                  <a:pt x="1252017" y="1092199"/>
                </a:lnTo>
                <a:lnTo>
                  <a:pt x="1262388" y="1130299"/>
                </a:lnTo>
                <a:lnTo>
                  <a:pt x="1262826" y="1181099"/>
                </a:lnTo>
                <a:lnTo>
                  <a:pt x="1250871" y="1231899"/>
                </a:lnTo>
                <a:lnTo>
                  <a:pt x="1227689" y="1282699"/>
                </a:lnTo>
                <a:lnTo>
                  <a:pt x="1194967" y="1320799"/>
                </a:lnTo>
                <a:lnTo>
                  <a:pt x="1154387" y="1358899"/>
                </a:lnTo>
                <a:lnTo>
                  <a:pt x="1190905" y="1384299"/>
                </a:lnTo>
                <a:lnTo>
                  <a:pt x="1222783" y="1409699"/>
                </a:lnTo>
                <a:lnTo>
                  <a:pt x="1270773" y="1473199"/>
                </a:lnTo>
                <a:lnTo>
                  <a:pt x="1285963" y="1511299"/>
                </a:lnTo>
                <a:lnTo>
                  <a:pt x="1294670" y="1549399"/>
                </a:lnTo>
                <a:lnTo>
                  <a:pt x="1296431" y="1587499"/>
                </a:lnTo>
                <a:lnTo>
                  <a:pt x="1290787" y="1625599"/>
                </a:lnTo>
                <a:lnTo>
                  <a:pt x="1277275" y="1663699"/>
                </a:lnTo>
                <a:lnTo>
                  <a:pt x="1255436" y="1701799"/>
                </a:lnTo>
                <a:lnTo>
                  <a:pt x="1224808" y="1739899"/>
                </a:lnTo>
                <a:lnTo>
                  <a:pt x="1205557" y="1752599"/>
                </a:lnTo>
                <a:close/>
              </a:path>
              <a:path w="2066925" h="2578100">
                <a:moveTo>
                  <a:pt x="537171" y="1346199"/>
                </a:moveTo>
                <a:lnTo>
                  <a:pt x="385935" y="1346199"/>
                </a:lnTo>
                <a:lnTo>
                  <a:pt x="431852" y="1333499"/>
                </a:lnTo>
                <a:lnTo>
                  <a:pt x="516641" y="1333499"/>
                </a:lnTo>
                <a:lnTo>
                  <a:pt x="537171" y="1346199"/>
                </a:lnTo>
                <a:close/>
              </a:path>
              <a:path w="2066925" h="2578100">
                <a:moveTo>
                  <a:pt x="516641" y="1396999"/>
                </a:moveTo>
                <a:lnTo>
                  <a:pt x="268236" y="1396999"/>
                </a:lnTo>
                <a:lnTo>
                  <a:pt x="257776" y="1384299"/>
                </a:lnTo>
                <a:lnTo>
                  <a:pt x="537171" y="1384299"/>
                </a:lnTo>
                <a:lnTo>
                  <a:pt x="516641" y="1396999"/>
                </a:lnTo>
                <a:close/>
              </a:path>
              <a:path w="2066925" h="2578100">
                <a:moveTo>
                  <a:pt x="1138970" y="2514599"/>
                </a:moveTo>
                <a:lnTo>
                  <a:pt x="1012560" y="2514599"/>
                </a:lnTo>
                <a:lnTo>
                  <a:pt x="1051886" y="2501899"/>
                </a:lnTo>
                <a:lnTo>
                  <a:pt x="1084079" y="2489199"/>
                </a:lnTo>
                <a:lnTo>
                  <a:pt x="1109247" y="2463799"/>
                </a:lnTo>
                <a:lnTo>
                  <a:pt x="1127501" y="2438399"/>
                </a:lnTo>
                <a:lnTo>
                  <a:pt x="1138950" y="2400299"/>
                </a:lnTo>
                <a:lnTo>
                  <a:pt x="1143703" y="2374899"/>
                </a:lnTo>
                <a:lnTo>
                  <a:pt x="1141869" y="2336799"/>
                </a:lnTo>
                <a:lnTo>
                  <a:pt x="1118882" y="2273299"/>
                </a:lnTo>
                <a:lnTo>
                  <a:pt x="1070863" y="2235199"/>
                </a:lnTo>
                <a:lnTo>
                  <a:pt x="998689" y="2209799"/>
                </a:lnTo>
                <a:lnTo>
                  <a:pt x="564943" y="2209799"/>
                </a:lnTo>
                <a:lnTo>
                  <a:pt x="544425" y="2197099"/>
                </a:lnTo>
                <a:lnTo>
                  <a:pt x="537586" y="2184399"/>
                </a:lnTo>
                <a:lnTo>
                  <a:pt x="544425" y="2158999"/>
                </a:lnTo>
                <a:lnTo>
                  <a:pt x="945752" y="2158999"/>
                </a:lnTo>
                <a:lnTo>
                  <a:pt x="998259" y="2146299"/>
                </a:lnTo>
                <a:lnTo>
                  <a:pt x="1048595" y="2146299"/>
                </a:lnTo>
                <a:lnTo>
                  <a:pt x="1095558" y="2133599"/>
                </a:lnTo>
                <a:lnTo>
                  <a:pt x="1137947" y="2095499"/>
                </a:lnTo>
                <a:lnTo>
                  <a:pt x="1164190" y="2057399"/>
                </a:lnTo>
                <a:lnTo>
                  <a:pt x="1179372" y="2019299"/>
                </a:lnTo>
                <a:lnTo>
                  <a:pt x="1184273" y="1981199"/>
                </a:lnTo>
                <a:lnTo>
                  <a:pt x="1179669" y="1943099"/>
                </a:lnTo>
                <a:lnTo>
                  <a:pt x="1166340" y="1904999"/>
                </a:lnTo>
                <a:lnTo>
                  <a:pt x="1145063" y="1866899"/>
                </a:lnTo>
                <a:lnTo>
                  <a:pt x="1116617" y="1841499"/>
                </a:lnTo>
                <a:lnTo>
                  <a:pt x="1081779" y="1816099"/>
                </a:lnTo>
                <a:lnTo>
                  <a:pt x="1041328" y="1803399"/>
                </a:lnTo>
                <a:lnTo>
                  <a:pt x="846563" y="1803399"/>
                </a:lnTo>
                <a:lnTo>
                  <a:pt x="826048" y="1790699"/>
                </a:lnTo>
                <a:lnTo>
                  <a:pt x="819209" y="1777999"/>
                </a:lnTo>
                <a:lnTo>
                  <a:pt x="826048" y="1752599"/>
                </a:lnTo>
                <a:lnTo>
                  <a:pt x="846563" y="1739899"/>
                </a:lnTo>
                <a:lnTo>
                  <a:pt x="895501" y="1739899"/>
                </a:lnTo>
                <a:lnTo>
                  <a:pt x="945130" y="1752599"/>
                </a:lnTo>
                <a:lnTo>
                  <a:pt x="1205557" y="1752599"/>
                </a:lnTo>
                <a:lnTo>
                  <a:pt x="1184910" y="1765299"/>
                </a:lnTo>
                <a:lnTo>
                  <a:pt x="1163014" y="1777999"/>
                </a:lnTo>
                <a:lnTo>
                  <a:pt x="1140013" y="1790699"/>
                </a:lnTo>
                <a:lnTo>
                  <a:pt x="1178825" y="1828799"/>
                </a:lnTo>
                <a:lnTo>
                  <a:pt x="1209303" y="1866899"/>
                </a:lnTo>
                <a:lnTo>
                  <a:pt x="1230139" y="1917699"/>
                </a:lnTo>
                <a:lnTo>
                  <a:pt x="1240026" y="1968499"/>
                </a:lnTo>
                <a:lnTo>
                  <a:pt x="1237655" y="2019299"/>
                </a:lnTo>
                <a:lnTo>
                  <a:pt x="1225189" y="2057399"/>
                </a:lnTo>
                <a:lnTo>
                  <a:pt x="1204558" y="2108199"/>
                </a:lnTo>
                <a:lnTo>
                  <a:pt x="1176851" y="2133599"/>
                </a:lnTo>
                <a:lnTo>
                  <a:pt x="1143150" y="2171699"/>
                </a:lnTo>
                <a:lnTo>
                  <a:pt x="1104544" y="2184399"/>
                </a:lnTo>
                <a:lnTo>
                  <a:pt x="1136990" y="2209799"/>
                </a:lnTo>
                <a:lnTo>
                  <a:pt x="1163693" y="2247899"/>
                </a:lnTo>
                <a:lnTo>
                  <a:pt x="1184046" y="2285999"/>
                </a:lnTo>
                <a:lnTo>
                  <a:pt x="1197446" y="2324099"/>
                </a:lnTo>
                <a:lnTo>
                  <a:pt x="1203288" y="2362199"/>
                </a:lnTo>
                <a:lnTo>
                  <a:pt x="1200966" y="2400299"/>
                </a:lnTo>
                <a:lnTo>
                  <a:pt x="1189875" y="2438399"/>
                </a:lnTo>
                <a:lnTo>
                  <a:pt x="1169412" y="2476499"/>
                </a:lnTo>
                <a:lnTo>
                  <a:pt x="1138970" y="2514599"/>
                </a:lnTo>
                <a:close/>
              </a:path>
              <a:path w="2066925" h="2578100">
                <a:moveTo>
                  <a:pt x="1343689" y="2565399"/>
                </a:moveTo>
                <a:lnTo>
                  <a:pt x="1215581" y="2565399"/>
                </a:lnTo>
                <a:lnTo>
                  <a:pt x="1208739" y="2539999"/>
                </a:lnTo>
                <a:lnTo>
                  <a:pt x="1215581" y="2514599"/>
                </a:lnTo>
                <a:lnTo>
                  <a:pt x="1284956" y="2514599"/>
                </a:lnTo>
                <a:lnTo>
                  <a:pt x="1332514" y="2501899"/>
                </a:lnTo>
                <a:lnTo>
                  <a:pt x="1378305" y="2489199"/>
                </a:lnTo>
                <a:lnTo>
                  <a:pt x="1421854" y="2476499"/>
                </a:lnTo>
                <a:lnTo>
                  <a:pt x="1462683" y="2451099"/>
                </a:lnTo>
                <a:lnTo>
                  <a:pt x="1500317" y="2425699"/>
                </a:lnTo>
                <a:lnTo>
                  <a:pt x="1534278" y="2400299"/>
                </a:lnTo>
                <a:lnTo>
                  <a:pt x="1564090" y="2362199"/>
                </a:lnTo>
                <a:lnTo>
                  <a:pt x="1589277" y="2324099"/>
                </a:lnTo>
                <a:lnTo>
                  <a:pt x="1609361" y="2273299"/>
                </a:lnTo>
                <a:lnTo>
                  <a:pt x="1623868" y="2235199"/>
                </a:lnTo>
                <a:lnTo>
                  <a:pt x="1632319" y="2184399"/>
                </a:lnTo>
                <a:lnTo>
                  <a:pt x="1643467" y="2158999"/>
                </a:lnTo>
                <a:lnTo>
                  <a:pt x="1682331" y="2158999"/>
                </a:lnTo>
                <a:lnTo>
                  <a:pt x="1688848" y="2184399"/>
                </a:lnTo>
                <a:lnTo>
                  <a:pt x="1679459" y="2235199"/>
                </a:lnTo>
                <a:lnTo>
                  <a:pt x="1663804" y="2285999"/>
                </a:lnTo>
                <a:lnTo>
                  <a:pt x="1642171" y="2336799"/>
                </a:lnTo>
                <a:lnTo>
                  <a:pt x="1614851" y="2387599"/>
                </a:lnTo>
                <a:lnTo>
                  <a:pt x="2059361" y="2387599"/>
                </a:lnTo>
                <a:lnTo>
                  <a:pt x="2066261" y="2412999"/>
                </a:lnTo>
                <a:lnTo>
                  <a:pt x="2059574" y="2425699"/>
                </a:lnTo>
                <a:lnTo>
                  <a:pt x="2039347" y="2438399"/>
                </a:lnTo>
                <a:lnTo>
                  <a:pt x="1568600" y="2438399"/>
                </a:lnTo>
                <a:lnTo>
                  <a:pt x="1530416" y="2476499"/>
                </a:lnTo>
                <a:lnTo>
                  <a:pt x="1488392" y="2501899"/>
                </a:lnTo>
                <a:lnTo>
                  <a:pt x="1442969" y="2527299"/>
                </a:lnTo>
                <a:lnTo>
                  <a:pt x="1394587" y="2552699"/>
                </a:lnTo>
                <a:lnTo>
                  <a:pt x="1343689" y="2565399"/>
                </a:lnTo>
                <a:close/>
              </a:path>
              <a:path w="2066925" h="2578100">
                <a:moveTo>
                  <a:pt x="419370" y="2578099"/>
                </a:moveTo>
                <a:lnTo>
                  <a:pt x="367115" y="2565399"/>
                </a:lnTo>
                <a:lnTo>
                  <a:pt x="471625" y="2565399"/>
                </a:lnTo>
                <a:lnTo>
                  <a:pt x="419370" y="2578099"/>
                </a:lnTo>
                <a:close/>
              </a:path>
            </a:pathLst>
          </a:custGeom>
          <a:solidFill>
            <a:srgbClr val="FBFDFD"/>
          </a:solidFill>
        </p:spPr>
        <p:txBody>
          <a:bodyPr wrap="square" lIns="0" tIns="0" rIns="0" bIns="0" rtlCol="0"/>
          <a:lstStyle/>
          <a:p>
            <a:endParaRPr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778" b="8778"/>
          <a:stretch>
            <a:fillRect/>
          </a:stretch>
        </p:blipFill>
        <p:spPr>
          <a:xfrm>
            <a:off x="10013345" y="5143500"/>
            <a:ext cx="8274655" cy="513632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8874068" y="0"/>
            <a:ext cx="9413932" cy="5143500"/>
          </a:xfrm>
          <a:prstGeom prst="rect">
            <a:avLst/>
          </a:prstGeom>
          <a:solidFill>
            <a:srgbClr val="FF4343"/>
          </a:solidFill>
        </p:spPr>
      </p:sp>
      <p:sp>
        <p:nvSpPr>
          <p:cNvPr id="4" name="TextBox 4"/>
          <p:cNvSpPr txBox="1"/>
          <p:nvPr/>
        </p:nvSpPr>
        <p:spPr>
          <a:xfrm>
            <a:off x="9351934" y="1838325"/>
            <a:ext cx="8458200" cy="294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1519"/>
              </a:lnSpc>
            </a:pPr>
            <a:r>
              <a:rPr lang="en-US" sz="96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הבחינה מתחילה</a:t>
            </a:r>
          </a:p>
        </p:txBody>
      </p:sp>
      <p:sp>
        <p:nvSpPr>
          <p:cNvPr id="5" name="AutoShape 5"/>
          <p:cNvSpPr/>
          <p:nvPr/>
        </p:nvSpPr>
        <p:spPr>
          <a:xfrm>
            <a:off x="8874068" y="5143500"/>
            <a:ext cx="1139278" cy="5157855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6" name="AutoShape 6"/>
          <p:cNvSpPr/>
          <p:nvPr/>
        </p:nvSpPr>
        <p:spPr>
          <a:xfrm>
            <a:off x="8874068" y="8243955"/>
            <a:ext cx="1139278" cy="2057400"/>
          </a:xfrm>
          <a:prstGeom prst="rect">
            <a:avLst/>
          </a:prstGeom>
          <a:solidFill>
            <a:srgbClr val="38BF8E"/>
          </a:solidFill>
        </p:spPr>
      </p:sp>
      <p:sp>
        <p:nvSpPr>
          <p:cNvPr id="7" name="TextBox 7"/>
          <p:cNvSpPr txBox="1"/>
          <p:nvPr/>
        </p:nvSpPr>
        <p:spPr>
          <a:xfrm>
            <a:off x="228600" y="2619340"/>
            <a:ext cx="8382000" cy="53732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 algn="r" rtl="1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לפתיחת הבחינה יש </a:t>
            </a:r>
            <a:r>
              <a:rPr lang="en-US" sz="3200" dirty="0" err="1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להיכנס</a:t>
            </a:r>
            <a:r>
              <a:rPr lang="en-US" sz="3200" dirty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</a:t>
            </a:r>
            <a:r>
              <a:rPr lang="he-IL" sz="3200" dirty="0" smtClean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אתר הבחינות: </a:t>
            </a:r>
          </a:p>
          <a:p>
            <a:pPr marL="453390" lvl="1" algn="r" rtl="1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3"/>
              </a:rPr>
              <a:t>https://exams.tau.ac.il</a:t>
            </a:r>
            <a:r>
              <a:rPr lang="en-US" sz="3200" dirty="0" smtClean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3"/>
              </a:rPr>
              <a:t>/</a:t>
            </a:r>
            <a:endParaRPr lang="en-US" sz="3200" dirty="0" smtClean="0">
              <a:solidFill>
                <a:srgbClr val="000000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453390" lvl="1" algn="r" rtl="1">
              <a:lnSpc>
                <a:spcPct val="150000"/>
              </a:lnSpc>
            </a:pPr>
            <a:r>
              <a:rPr lang="he-IL" sz="3200" dirty="0" smtClean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ולאשר את </a:t>
            </a:r>
            <a:r>
              <a:rPr lang="en-US" sz="3200" dirty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4" action="ppaction://hlinksldjump"/>
              </a:rPr>
              <a:t>הצהרת טוהר הבחינות ושמירה על הפרטיות </a:t>
            </a:r>
            <a:endParaRPr lang="en-US" sz="3200" dirty="0">
              <a:solidFill>
                <a:srgbClr val="000000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906780" lvl="1" indent="-453390" algn="r" rtl="1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הבחינה תוקלט לכל אורכה</a:t>
            </a:r>
          </a:p>
          <a:p>
            <a:pPr algn="r" rtl="1">
              <a:lnSpc>
                <a:spcPts val="5280"/>
              </a:lnSpc>
              <a:spcBef>
                <a:spcPct val="0"/>
              </a:spcBef>
            </a:pPr>
            <a:endParaRPr lang="en-US" sz="4200" dirty="0">
              <a:solidFill>
                <a:srgbClr val="000000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ts val="264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*</a:t>
            </a:r>
            <a:r>
              <a:rPr lang="en-US" sz="2400" dirty="0" err="1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אוניברסיטת</a:t>
            </a:r>
            <a:r>
              <a:rPr lang="en-US" sz="2400" dirty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תל</a:t>
            </a:r>
            <a:r>
              <a:rPr lang="en-US" sz="2400" dirty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אביב</a:t>
            </a:r>
            <a:r>
              <a:rPr lang="en-US" sz="2400" dirty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רשאית</a:t>
            </a:r>
            <a:r>
              <a:rPr lang="en-US" sz="2400" dirty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לעשות</a:t>
            </a:r>
            <a:r>
              <a:rPr lang="en-US" sz="2400" dirty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שימוש</a:t>
            </a:r>
            <a:r>
              <a:rPr lang="en-US" sz="2400" dirty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בהקלטת</a:t>
            </a:r>
            <a:r>
              <a:rPr lang="en-US" sz="2400" dirty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הבחינה </a:t>
            </a:r>
            <a:r>
              <a:rPr lang="en-US" sz="2400" dirty="0" err="1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ובצילומי</a:t>
            </a:r>
            <a:r>
              <a:rPr lang="en-US" sz="2400" dirty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הנבחנים</a:t>
            </a:r>
            <a:r>
              <a:rPr lang="en-US" sz="2400" dirty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לצורך </a:t>
            </a:r>
            <a:r>
              <a:rPr lang="en-US" sz="2400" dirty="0" err="1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הבטחת</a:t>
            </a:r>
            <a:r>
              <a:rPr lang="en-US" sz="2400" dirty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טוהר הבחינות )</a:t>
            </a:r>
            <a:r>
              <a:rPr lang="en-US" sz="2400" dirty="0" err="1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ולצורך</a:t>
            </a:r>
            <a:r>
              <a:rPr lang="en-US" sz="2400" dirty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זה</a:t>
            </a:r>
            <a:r>
              <a:rPr lang="en-US" sz="2400" dirty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בלבד</a:t>
            </a:r>
            <a:r>
              <a:rPr lang="en-US" sz="2400" dirty="0">
                <a:solidFill>
                  <a:srgbClr val="000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(</a:t>
            </a:r>
          </a:p>
          <a:p>
            <a:pPr algn="r" rtl="1">
              <a:lnSpc>
                <a:spcPts val="264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591338" cy="4046220"/>
          </a:xfrm>
          <a:prstGeom prst="rect">
            <a:avLst/>
          </a:prstGeom>
          <a:solidFill>
            <a:srgbClr val="FF4343"/>
          </a:solidFill>
        </p:spPr>
      </p:sp>
      <p:sp>
        <p:nvSpPr>
          <p:cNvPr id="3" name="AutoShape 3"/>
          <p:cNvSpPr/>
          <p:nvPr/>
        </p:nvSpPr>
        <p:spPr>
          <a:xfrm>
            <a:off x="9352875" y="0"/>
            <a:ext cx="8935125" cy="4046220"/>
          </a:xfrm>
          <a:prstGeom prst="rect">
            <a:avLst/>
          </a:prstGeom>
          <a:solidFill>
            <a:srgbClr val="38BF8E"/>
          </a:solidFill>
        </p:spPr>
      </p:sp>
      <p:sp>
        <p:nvSpPr>
          <p:cNvPr id="5" name="TextBox 5"/>
          <p:cNvSpPr txBox="1"/>
          <p:nvPr/>
        </p:nvSpPr>
        <p:spPr>
          <a:xfrm>
            <a:off x="447338" y="1313007"/>
            <a:ext cx="8458200" cy="146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1519"/>
              </a:lnSpc>
            </a:pPr>
            <a:r>
              <a:rPr lang="en-US" sz="9600" b="1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אל</a:t>
            </a:r>
            <a:r>
              <a:rPr lang="en-US" sz="96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9600" b="1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תעשה</a:t>
            </a:r>
            <a:endParaRPr lang="en-US" sz="9600" b="1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591338" y="1313007"/>
            <a:ext cx="8458200" cy="146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1519"/>
              </a:lnSpc>
            </a:pPr>
            <a:r>
              <a:rPr lang="en-US" sz="9600" b="1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עשה</a:t>
            </a:r>
            <a:endParaRPr lang="en-US" sz="9600" b="1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982200" y="4524917"/>
            <a:ext cx="6553199" cy="3235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בזמן הבחינה עליך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להישאר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מחובר/ת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למצלמה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עם </a:t>
            </a:r>
            <a:r>
              <a:rPr lang="en-US" sz="3600" b="1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מיקרופון</a:t>
            </a:r>
            <a:r>
              <a:rPr lang="en-US" sz="3600" b="1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b="1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פתוח</a:t>
            </a:r>
            <a:endParaRPr lang="en-US" sz="3600" b="1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ct val="150000"/>
              </a:lnSpc>
            </a:pP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עליך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להיות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לבד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בחדר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סגור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במהלך כל הבחינה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7339" y="4524917"/>
            <a:ext cx="677994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אין לפנות באמצעות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הצ'אט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או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בדרך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אחרת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לאף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גורם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למעט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המשגיח</a:t>
            </a:r>
            <a:r>
              <a:rPr lang="he-IL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איש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תמיכה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טכנית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והמרצה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או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עוזר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ההוראה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B6C957D4-483E-4E23-A33D-125EDD1DA546}"/>
              </a:ext>
            </a:extLst>
          </p:cNvPr>
          <p:cNvSpPr/>
          <p:nvPr/>
        </p:nvSpPr>
        <p:spPr>
          <a:xfrm>
            <a:off x="8229599" y="4777191"/>
            <a:ext cx="559961" cy="747309"/>
          </a:xfrm>
          <a:custGeom>
            <a:avLst/>
            <a:gdLst/>
            <a:ahLst/>
            <a:cxnLst/>
            <a:rect l="l" t="t" r="r" b="b"/>
            <a:pathLst>
              <a:path w="680720" h="1395095">
                <a:moveTo>
                  <a:pt x="40090" y="1394506"/>
                </a:moveTo>
                <a:lnTo>
                  <a:pt x="16545" y="1378301"/>
                </a:lnTo>
                <a:lnTo>
                  <a:pt x="3268" y="1360118"/>
                </a:lnTo>
                <a:lnTo>
                  <a:pt x="0" y="1338129"/>
                </a:lnTo>
                <a:lnTo>
                  <a:pt x="6480" y="1310503"/>
                </a:lnTo>
                <a:lnTo>
                  <a:pt x="22964" y="1267114"/>
                </a:lnTo>
                <a:lnTo>
                  <a:pt x="40189" y="1224062"/>
                </a:lnTo>
                <a:lnTo>
                  <a:pt x="57859" y="1181233"/>
                </a:lnTo>
                <a:lnTo>
                  <a:pt x="75677" y="1138516"/>
                </a:lnTo>
                <a:lnTo>
                  <a:pt x="95021" y="1093009"/>
                </a:lnTo>
                <a:lnTo>
                  <a:pt x="114844" y="1047730"/>
                </a:lnTo>
                <a:lnTo>
                  <a:pt x="135128" y="1002665"/>
                </a:lnTo>
                <a:lnTo>
                  <a:pt x="155853" y="957803"/>
                </a:lnTo>
                <a:lnTo>
                  <a:pt x="177000" y="913132"/>
                </a:lnTo>
                <a:lnTo>
                  <a:pt x="198551" y="868640"/>
                </a:lnTo>
                <a:lnTo>
                  <a:pt x="220486" y="824316"/>
                </a:lnTo>
                <a:lnTo>
                  <a:pt x="242786" y="780147"/>
                </a:lnTo>
                <a:lnTo>
                  <a:pt x="265432" y="736121"/>
                </a:lnTo>
                <a:lnTo>
                  <a:pt x="288406" y="692226"/>
                </a:lnTo>
                <a:lnTo>
                  <a:pt x="292552" y="682529"/>
                </a:lnTo>
                <a:lnTo>
                  <a:pt x="294288" y="672271"/>
                </a:lnTo>
                <a:lnTo>
                  <a:pt x="293578" y="661938"/>
                </a:lnTo>
                <a:lnTo>
                  <a:pt x="290383" y="652017"/>
                </a:lnTo>
                <a:lnTo>
                  <a:pt x="75281" y="109780"/>
                </a:lnTo>
                <a:lnTo>
                  <a:pt x="70988" y="99255"/>
                </a:lnTo>
                <a:lnTo>
                  <a:pt x="67027" y="88581"/>
                </a:lnTo>
                <a:lnTo>
                  <a:pt x="63438" y="77757"/>
                </a:lnTo>
                <a:lnTo>
                  <a:pt x="60256" y="66784"/>
                </a:lnTo>
                <a:lnTo>
                  <a:pt x="58619" y="46592"/>
                </a:lnTo>
                <a:lnTo>
                  <a:pt x="63765" y="28266"/>
                </a:lnTo>
                <a:lnTo>
                  <a:pt x="74769" y="13374"/>
                </a:lnTo>
                <a:lnTo>
                  <a:pt x="90702" y="3483"/>
                </a:lnTo>
                <a:lnTo>
                  <a:pt x="108817" y="0"/>
                </a:lnTo>
                <a:lnTo>
                  <a:pt x="126190" y="3085"/>
                </a:lnTo>
                <a:lnTo>
                  <a:pt x="141636" y="12441"/>
                </a:lnTo>
                <a:lnTo>
                  <a:pt x="153968" y="27768"/>
                </a:lnTo>
                <a:lnTo>
                  <a:pt x="156976" y="33504"/>
                </a:lnTo>
                <a:lnTo>
                  <a:pt x="162253" y="45124"/>
                </a:lnTo>
                <a:lnTo>
                  <a:pt x="186355" y="94204"/>
                </a:lnTo>
                <a:lnTo>
                  <a:pt x="206740" y="137964"/>
                </a:lnTo>
                <a:lnTo>
                  <a:pt x="226334" y="182078"/>
                </a:lnTo>
                <a:lnTo>
                  <a:pt x="245272" y="226483"/>
                </a:lnTo>
                <a:lnTo>
                  <a:pt x="263693" y="271118"/>
                </a:lnTo>
                <a:lnTo>
                  <a:pt x="281735" y="315919"/>
                </a:lnTo>
                <a:lnTo>
                  <a:pt x="299535" y="360826"/>
                </a:lnTo>
                <a:lnTo>
                  <a:pt x="334958" y="450707"/>
                </a:lnTo>
                <a:lnTo>
                  <a:pt x="352858" y="495556"/>
                </a:lnTo>
                <a:lnTo>
                  <a:pt x="366302" y="527008"/>
                </a:lnTo>
                <a:lnTo>
                  <a:pt x="376755" y="508868"/>
                </a:lnTo>
                <a:lnTo>
                  <a:pt x="379746" y="503519"/>
                </a:lnTo>
                <a:lnTo>
                  <a:pt x="425385" y="416519"/>
                </a:lnTo>
                <a:lnTo>
                  <a:pt x="448157" y="372923"/>
                </a:lnTo>
                <a:lnTo>
                  <a:pt x="470797" y="329213"/>
                </a:lnTo>
                <a:lnTo>
                  <a:pt x="493228" y="285350"/>
                </a:lnTo>
                <a:lnTo>
                  <a:pt x="513733" y="244549"/>
                </a:lnTo>
                <a:lnTo>
                  <a:pt x="533905" y="203487"/>
                </a:lnTo>
                <a:lnTo>
                  <a:pt x="554003" y="162351"/>
                </a:lnTo>
                <a:lnTo>
                  <a:pt x="574286" y="121326"/>
                </a:lnTo>
                <a:lnTo>
                  <a:pt x="600674" y="83492"/>
                </a:lnTo>
                <a:lnTo>
                  <a:pt x="633777" y="74410"/>
                </a:lnTo>
                <a:lnTo>
                  <a:pt x="650995" y="79125"/>
                </a:lnTo>
                <a:lnTo>
                  <a:pt x="666095" y="89725"/>
                </a:lnTo>
                <a:lnTo>
                  <a:pt x="676005" y="104505"/>
                </a:lnTo>
                <a:lnTo>
                  <a:pt x="680132" y="122122"/>
                </a:lnTo>
                <a:lnTo>
                  <a:pt x="677883" y="141232"/>
                </a:lnTo>
                <a:lnTo>
                  <a:pt x="673929" y="153971"/>
                </a:lnTo>
                <a:lnTo>
                  <a:pt x="671161" y="159943"/>
                </a:lnTo>
                <a:lnTo>
                  <a:pt x="650641" y="208404"/>
                </a:lnTo>
                <a:lnTo>
                  <a:pt x="629935" y="256796"/>
                </a:lnTo>
                <a:lnTo>
                  <a:pt x="608807" y="305000"/>
                </a:lnTo>
                <a:lnTo>
                  <a:pt x="587021" y="352897"/>
                </a:lnTo>
                <a:lnTo>
                  <a:pt x="564343" y="400369"/>
                </a:lnTo>
                <a:lnTo>
                  <a:pt x="540538" y="447298"/>
                </a:lnTo>
                <a:lnTo>
                  <a:pt x="515370" y="493566"/>
                </a:lnTo>
                <a:lnTo>
                  <a:pt x="493734" y="533794"/>
                </a:lnTo>
                <a:lnTo>
                  <a:pt x="473358" y="574732"/>
                </a:lnTo>
                <a:lnTo>
                  <a:pt x="453427" y="615894"/>
                </a:lnTo>
                <a:lnTo>
                  <a:pt x="433126" y="656794"/>
                </a:lnTo>
                <a:lnTo>
                  <a:pt x="429406" y="665291"/>
                </a:lnTo>
                <a:lnTo>
                  <a:pt x="427392" y="673714"/>
                </a:lnTo>
                <a:lnTo>
                  <a:pt x="427454" y="682435"/>
                </a:lnTo>
                <a:lnTo>
                  <a:pt x="429962" y="691828"/>
                </a:lnTo>
                <a:lnTo>
                  <a:pt x="465464" y="782204"/>
                </a:lnTo>
                <a:lnTo>
                  <a:pt x="606710" y="1144090"/>
                </a:lnTo>
                <a:lnTo>
                  <a:pt x="613320" y="1159791"/>
                </a:lnTo>
                <a:lnTo>
                  <a:pt x="620450" y="1175342"/>
                </a:lnTo>
                <a:lnTo>
                  <a:pt x="627728" y="1190894"/>
                </a:lnTo>
                <a:lnTo>
                  <a:pt x="634784" y="1206594"/>
                </a:lnTo>
                <a:lnTo>
                  <a:pt x="641184" y="1231315"/>
                </a:lnTo>
                <a:lnTo>
                  <a:pt x="638837" y="1254169"/>
                </a:lnTo>
                <a:lnTo>
                  <a:pt x="628334" y="1273441"/>
                </a:lnTo>
                <a:lnTo>
                  <a:pt x="610268" y="1287412"/>
                </a:lnTo>
                <a:lnTo>
                  <a:pt x="588490" y="1293589"/>
                </a:lnTo>
                <a:lnTo>
                  <a:pt x="567416" y="1290846"/>
                </a:lnTo>
                <a:lnTo>
                  <a:pt x="533164" y="1259942"/>
                </a:lnTo>
                <a:lnTo>
                  <a:pt x="515716" y="1225555"/>
                </a:lnTo>
                <a:lnTo>
                  <a:pt x="500345" y="1190272"/>
                </a:lnTo>
                <a:lnTo>
                  <a:pt x="444610" y="1046406"/>
                </a:lnTo>
                <a:lnTo>
                  <a:pt x="367303" y="845558"/>
                </a:lnTo>
                <a:lnTo>
                  <a:pt x="363732" y="836594"/>
                </a:lnTo>
                <a:lnTo>
                  <a:pt x="355626" y="816837"/>
                </a:lnTo>
                <a:lnTo>
                  <a:pt x="350881" y="823207"/>
                </a:lnTo>
                <a:lnTo>
                  <a:pt x="346927" y="830373"/>
                </a:lnTo>
                <a:lnTo>
                  <a:pt x="342973" y="837141"/>
                </a:lnTo>
                <a:lnTo>
                  <a:pt x="297530" y="933604"/>
                </a:lnTo>
                <a:lnTo>
                  <a:pt x="252263" y="1030243"/>
                </a:lnTo>
                <a:lnTo>
                  <a:pt x="229750" y="1078601"/>
                </a:lnTo>
                <a:lnTo>
                  <a:pt x="207348" y="1126971"/>
                </a:lnTo>
                <a:lnTo>
                  <a:pt x="188399" y="1168605"/>
                </a:lnTo>
                <a:lnTo>
                  <a:pt x="169932" y="1210426"/>
                </a:lnTo>
                <a:lnTo>
                  <a:pt x="133406" y="1294180"/>
                </a:lnTo>
                <a:lnTo>
                  <a:pt x="120753" y="1332001"/>
                </a:lnTo>
                <a:lnTo>
                  <a:pt x="116175" y="1353456"/>
                </a:lnTo>
                <a:lnTo>
                  <a:pt x="106370" y="1370470"/>
                </a:lnTo>
                <a:lnTo>
                  <a:pt x="91895" y="1383676"/>
                </a:lnTo>
                <a:lnTo>
                  <a:pt x="73304" y="1393710"/>
                </a:lnTo>
                <a:lnTo>
                  <a:pt x="40090" y="1394506"/>
                </a:lnTo>
                <a:close/>
              </a:path>
            </a:pathLst>
          </a:custGeom>
          <a:solidFill>
            <a:srgbClr val="FF4242"/>
          </a:solidFill>
        </p:spPr>
        <p:txBody>
          <a:bodyPr wrap="square" lIns="0" tIns="0" rIns="0" bIns="0" rtlCol="0"/>
          <a:lstStyle/>
          <a:p>
            <a:endParaRPr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grpSp>
        <p:nvGrpSpPr>
          <p:cNvPr id="16" name="object 7">
            <a:extLst>
              <a:ext uri="{FF2B5EF4-FFF2-40B4-BE49-F238E27FC236}">
                <a16:creationId xmlns:a16="http://schemas.microsoft.com/office/drawing/2014/main" id="{27895375-106A-4F98-8BEE-287AC6884C8F}"/>
              </a:ext>
            </a:extLst>
          </p:cNvPr>
          <p:cNvGrpSpPr/>
          <p:nvPr/>
        </p:nvGrpSpPr>
        <p:grpSpPr>
          <a:xfrm>
            <a:off x="16535399" y="4546290"/>
            <a:ext cx="1063626" cy="669656"/>
            <a:chOff x="16193276" y="4336115"/>
            <a:chExt cx="1063625" cy="1482725"/>
          </a:xfrm>
        </p:grpSpPr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76174B6E-78AA-4C1D-B2DB-940F910A4BE7}"/>
                </a:ext>
              </a:extLst>
            </p:cNvPr>
            <p:cNvSpPr/>
            <p:nvPr/>
          </p:nvSpPr>
          <p:spPr>
            <a:xfrm>
              <a:off x="16476310" y="4353250"/>
              <a:ext cx="781050" cy="1465580"/>
            </a:xfrm>
            <a:custGeom>
              <a:avLst/>
              <a:gdLst/>
              <a:ahLst/>
              <a:cxnLst/>
              <a:rect l="l" t="t" r="r" b="b"/>
              <a:pathLst>
                <a:path w="781050" h="1465579">
                  <a:moveTo>
                    <a:pt x="372252" y="1465124"/>
                  </a:moveTo>
                  <a:lnTo>
                    <a:pt x="316719" y="1449599"/>
                  </a:lnTo>
                  <a:lnTo>
                    <a:pt x="279056" y="1399586"/>
                  </a:lnTo>
                  <a:lnTo>
                    <a:pt x="261642" y="1346931"/>
                  </a:lnTo>
                  <a:lnTo>
                    <a:pt x="244583" y="1294200"/>
                  </a:lnTo>
                  <a:lnTo>
                    <a:pt x="228235" y="1241317"/>
                  </a:lnTo>
                  <a:lnTo>
                    <a:pt x="212955" y="1188206"/>
                  </a:lnTo>
                  <a:lnTo>
                    <a:pt x="199099" y="1134790"/>
                  </a:lnTo>
                  <a:lnTo>
                    <a:pt x="187581" y="1086379"/>
                  </a:lnTo>
                  <a:lnTo>
                    <a:pt x="176454" y="1037870"/>
                  </a:lnTo>
                  <a:lnTo>
                    <a:pt x="165711" y="989261"/>
                  </a:lnTo>
                  <a:lnTo>
                    <a:pt x="155347" y="940553"/>
                  </a:lnTo>
                  <a:lnTo>
                    <a:pt x="145356" y="891746"/>
                  </a:lnTo>
                  <a:lnTo>
                    <a:pt x="135730" y="842840"/>
                  </a:lnTo>
                  <a:lnTo>
                    <a:pt x="126465" y="793835"/>
                  </a:lnTo>
                  <a:lnTo>
                    <a:pt x="117553" y="744731"/>
                  </a:lnTo>
                  <a:lnTo>
                    <a:pt x="109301" y="697459"/>
                  </a:lnTo>
                  <a:lnTo>
                    <a:pt x="101428" y="650087"/>
                  </a:lnTo>
                  <a:lnTo>
                    <a:pt x="93842" y="602633"/>
                  </a:lnTo>
                  <a:lnTo>
                    <a:pt x="86453" y="555113"/>
                  </a:lnTo>
                  <a:lnTo>
                    <a:pt x="64546" y="412337"/>
                  </a:lnTo>
                  <a:lnTo>
                    <a:pt x="57026" y="364730"/>
                  </a:lnTo>
                  <a:lnTo>
                    <a:pt x="49245" y="317146"/>
                  </a:lnTo>
                  <a:lnTo>
                    <a:pt x="39813" y="265787"/>
                  </a:lnTo>
                  <a:lnTo>
                    <a:pt x="29388" y="214676"/>
                  </a:lnTo>
                  <a:lnTo>
                    <a:pt x="18566" y="163664"/>
                  </a:lnTo>
                  <a:lnTo>
                    <a:pt x="7942" y="112602"/>
                  </a:lnTo>
                  <a:lnTo>
                    <a:pt x="5733" y="103477"/>
                  </a:lnTo>
                  <a:lnTo>
                    <a:pt x="3375" y="94302"/>
                  </a:lnTo>
                  <a:lnTo>
                    <a:pt x="1315" y="85028"/>
                  </a:lnTo>
                  <a:lnTo>
                    <a:pt x="0" y="75605"/>
                  </a:lnTo>
                  <a:lnTo>
                    <a:pt x="1224" y="52787"/>
                  </a:lnTo>
                  <a:lnTo>
                    <a:pt x="9796" y="32199"/>
                  </a:lnTo>
                  <a:lnTo>
                    <a:pt x="24721" y="15476"/>
                  </a:lnTo>
                  <a:lnTo>
                    <a:pt x="45009" y="4253"/>
                  </a:lnTo>
                  <a:lnTo>
                    <a:pt x="67704" y="0"/>
                  </a:lnTo>
                  <a:lnTo>
                    <a:pt x="89952" y="3526"/>
                  </a:lnTo>
                  <a:lnTo>
                    <a:pt x="124966" y="31736"/>
                  </a:lnTo>
                  <a:lnTo>
                    <a:pt x="157267" y="119362"/>
                  </a:lnTo>
                  <a:lnTo>
                    <a:pt x="171791" y="169304"/>
                  </a:lnTo>
                  <a:lnTo>
                    <a:pt x="184953" y="219596"/>
                  </a:lnTo>
                  <a:lnTo>
                    <a:pt x="196754" y="270221"/>
                  </a:lnTo>
                  <a:lnTo>
                    <a:pt x="207193" y="321161"/>
                  </a:lnTo>
                  <a:lnTo>
                    <a:pt x="216271" y="372397"/>
                  </a:lnTo>
                  <a:lnTo>
                    <a:pt x="223986" y="423910"/>
                  </a:lnTo>
                  <a:lnTo>
                    <a:pt x="231155" y="473401"/>
                  </a:lnTo>
                  <a:lnTo>
                    <a:pt x="238506" y="522835"/>
                  </a:lnTo>
                  <a:lnTo>
                    <a:pt x="246075" y="572209"/>
                  </a:lnTo>
                  <a:lnTo>
                    <a:pt x="253894" y="621523"/>
                  </a:lnTo>
                  <a:lnTo>
                    <a:pt x="261996" y="670774"/>
                  </a:lnTo>
                  <a:lnTo>
                    <a:pt x="270415" y="719963"/>
                  </a:lnTo>
                  <a:lnTo>
                    <a:pt x="279184" y="769086"/>
                  </a:lnTo>
                  <a:lnTo>
                    <a:pt x="288337" y="818143"/>
                  </a:lnTo>
                  <a:lnTo>
                    <a:pt x="297905" y="867132"/>
                  </a:lnTo>
                  <a:lnTo>
                    <a:pt x="307924" y="916051"/>
                  </a:lnTo>
                  <a:lnTo>
                    <a:pt x="318425" y="964900"/>
                  </a:lnTo>
                  <a:lnTo>
                    <a:pt x="329443" y="1013677"/>
                  </a:lnTo>
                  <a:lnTo>
                    <a:pt x="346711" y="1086255"/>
                  </a:lnTo>
                  <a:lnTo>
                    <a:pt x="352064" y="1110279"/>
                  </a:lnTo>
                  <a:lnTo>
                    <a:pt x="357318" y="1134402"/>
                  </a:lnTo>
                  <a:lnTo>
                    <a:pt x="362721" y="1158574"/>
                  </a:lnTo>
                  <a:lnTo>
                    <a:pt x="372252" y="1157517"/>
                  </a:lnTo>
                  <a:lnTo>
                    <a:pt x="390587" y="1102021"/>
                  </a:lnTo>
                  <a:lnTo>
                    <a:pt x="407730" y="1046524"/>
                  </a:lnTo>
                  <a:lnTo>
                    <a:pt x="422263" y="995694"/>
                  </a:lnTo>
                  <a:lnTo>
                    <a:pt x="436053" y="944695"/>
                  </a:lnTo>
                  <a:lnTo>
                    <a:pt x="449182" y="893550"/>
                  </a:lnTo>
                  <a:lnTo>
                    <a:pt x="461732" y="842281"/>
                  </a:lnTo>
                  <a:lnTo>
                    <a:pt x="473787" y="790911"/>
                  </a:lnTo>
                  <a:lnTo>
                    <a:pt x="485429" y="739462"/>
                  </a:lnTo>
                  <a:lnTo>
                    <a:pt x="496741" y="687956"/>
                  </a:lnTo>
                  <a:lnTo>
                    <a:pt x="507805" y="636415"/>
                  </a:lnTo>
                  <a:lnTo>
                    <a:pt x="529519" y="533317"/>
                  </a:lnTo>
                  <a:lnTo>
                    <a:pt x="622185" y="98860"/>
                  </a:lnTo>
                  <a:lnTo>
                    <a:pt x="644467" y="38822"/>
                  </a:lnTo>
                  <a:lnTo>
                    <a:pt x="690750" y="9521"/>
                  </a:lnTo>
                  <a:lnTo>
                    <a:pt x="718558" y="9538"/>
                  </a:lnTo>
                  <a:lnTo>
                    <a:pt x="746333" y="20257"/>
                  </a:lnTo>
                  <a:lnTo>
                    <a:pt x="767208" y="40193"/>
                  </a:lnTo>
                  <a:lnTo>
                    <a:pt x="779246" y="66471"/>
                  </a:lnTo>
                  <a:lnTo>
                    <a:pt x="780512" y="96218"/>
                  </a:lnTo>
                  <a:lnTo>
                    <a:pt x="775920" y="123396"/>
                  </a:lnTo>
                  <a:lnTo>
                    <a:pt x="770385" y="150327"/>
                  </a:lnTo>
                  <a:lnTo>
                    <a:pt x="758272" y="204039"/>
                  </a:lnTo>
                  <a:lnTo>
                    <a:pt x="653400" y="692375"/>
                  </a:lnTo>
                  <a:lnTo>
                    <a:pt x="621656" y="838810"/>
                  </a:lnTo>
                  <a:lnTo>
                    <a:pt x="610818" y="886391"/>
                  </a:lnTo>
                  <a:lnTo>
                    <a:pt x="599242" y="933743"/>
                  </a:lnTo>
                  <a:lnTo>
                    <a:pt x="586964" y="980879"/>
                  </a:lnTo>
                  <a:lnTo>
                    <a:pt x="574019" y="1027810"/>
                  </a:lnTo>
                  <a:lnTo>
                    <a:pt x="560441" y="1074551"/>
                  </a:lnTo>
                  <a:lnTo>
                    <a:pt x="546265" y="1121114"/>
                  </a:lnTo>
                  <a:lnTo>
                    <a:pt x="531527" y="1167512"/>
                  </a:lnTo>
                  <a:lnTo>
                    <a:pt x="516262" y="1213757"/>
                  </a:lnTo>
                  <a:lnTo>
                    <a:pt x="500503" y="1259863"/>
                  </a:lnTo>
                  <a:lnTo>
                    <a:pt x="484287" y="1305842"/>
                  </a:lnTo>
                  <a:lnTo>
                    <a:pt x="467648" y="1351707"/>
                  </a:lnTo>
                  <a:lnTo>
                    <a:pt x="450621" y="1397472"/>
                  </a:lnTo>
                  <a:lnTo>
                    <a:pt x="422159" y="1444181"/>
                  </a:lnTo>
                  <a:lnTo>
                    <a:pt x="400581" y="1458642"/>
                  </a:lnTo>
                  <a:lnTo>
                    <a:pt x="372252" y="1465124"/>
                  </a:lnTo>
                  <a:close/>
                </a:path>
              </a:pathLst>
            </a:custGeom>
            <a:solidFill>
              <a:srgbClr val="37BE8E"/>
            </a:solidFill>
          </p:spPr>
          <p:txBody>
            <a:bodyPr wrap="square" lIns="0" tIns="0" rIns="0" bIns="0" rtlCol="0"/>
            <a:lstStyle/>
            <a:p>
              <a:endParaRPr>
                <a:latin typeface="Open Sans Hebrew" panose="00000500000000000000" pitchFamily="2" charset="-79"/>
                <a:cs typeface="Open Sans Hebrew" panose="00000500000000000000" pitchFamily="2" charset="-79"/>
              </a:endParaRPr>
            </a:p>
          </p:txBody>
        </p:sp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AB3FDA90-4C66-414B-958D-F83E62A756ED}"/>
                </a:ext>
              </a:extLst>
            </p:cNvPr>
            <p:cNvSpPr/>
            <p:nvPr/>
          </p:nvSpPr>
          <p:spPr>
            <a:xfrm>
              <a:off x="16193275" y="4336122"/>
              <a:ext cx="795020" cy="647065"/>
            </a:xfrm>
            <a:custGeom>
              <a:avLst/>
              <a:gdLst/>
              <a:ahLst/>
              <a:cxnLst/>
              <a:rect l="l" t="t" r="r" b="b"/>
              <a:pathLst>
                <a:path w="795019" h="647064">
                  <a:moveTo>
                    <a:pt x="794753" y="303022"/>
                  </a:moveTo>
                  <a:lnTo>
                    <a:pt x="785495" y="257860"/>
                  </a:lnTo>
                  <a:lnTo>
                    <a:pt x="763066" y="212521"/>
                  </a:lnTo>
                  <a:lnTo>
                    <a:pt x="735901" y="170815"/>
                  </a:lnTo>
                  <a:lnTo>
                    <a:pt x="704392" y="132994"/>
                  </a:lnTo>
                  <a:lnTo>
                    <a:pt x="668972" y="99339"/>
                  </a:lnTo>
                  <a:lnTo>
                    <a:pt x="630047" y="70116"/>
                  </a:lnTo>
                  <a:lnTo>
                    <a:pt x="588010" y="45593"/>
                  </a:lnTo>
                  <a:lnTo>
                    <a:pt x="543280" y="26047"/>
                  </a:lnTo>
                  <a:lnTo>
                    <a:pt x="496277" y="11760"/>
                  </a:lnTo>
                  <a:lnTo>
                    <a:pt x="447408" y="2984"/>
                  </a:lnTo>
                  <a:lnTo>
                    <a:pt x="397065" y="0"/>
                  </a:lnTo>
                  <a:lnTo>
                    <a:pt x="346722" y="2984"/>
                  </a:lnTo>
                  <a:lnTo>
                    <a:pt x="297853" y="11760"/>
                  </a:lnTo>
                  <a:lnTo>
                    <a:pt x="250850" y="26047"/>
                  </a:lnTo>
                  <a:lnTo>
                    <a:pt x="206159" y="45593"/>
                  </a:lnTo>
                  <a:lnTo>
                    <a:pt x="164160" y="70116"/>
                  </a:lnTo>
                  <a:lnTo>
                    <a:pt x="125285" y="99339"/>
                  </a:lnTo>
                  <a:lnTo>
                    <a:pt x="89941" y="132994"/>
                  </a:lnTo>
                  <a:lnTo>
                    <a:pt x="58547" y="170815"/>
                  </a:lnTo>
                  <a:lnTo>
                    <a:pt x="31521" y="212521"/>
                  </a:lnTo>
                  <a:lnTo>
                    <a:pt x="9258" y="257860"/>
                  </a:lnTo>
                  <a:lnTo>
                    <a:pt x="0" y="302933"/>
                  </a:lnTo>
                  <a:lnTo>
                    <a:pt x="8470" y="346481"/>
                  </a:lnTo>
                  <a:lnTo>
                    <a:pt x="32689" y="383679"/>
                  </a:lnTo>
                  <a:lnTo>
                    <a:pt x="57365" y="400596"/>
                  </a:lnTo>
                  <a:lnTo>
                    <a:pt x="31521" y="440486"/>
                  </a:lnTo>
                  <a:lnTo>
                    <a:pt x="9258" y="485825"/>
                  </a:lnTo>
                  <a:lnTo>
                    <a:pt x="0" y="530898"/>
                  </a:lnTo>
                  <a:lnTo>
                    <a:pt x="8470" y="574446"/>
                  </a:lnTo>
                  <a:lnTo>
                    <a:pt x="32689" y="611632"/>
                  </a:lnTo>
                  <a:lnTo>
                    <a:pt x="70650" y="637654"/>
                  </a:lnTo>
                  <a:lnTo>
                    <a:pt x="115760" y="647065"/>
                  </a:lnTo>
                  <a:lnTo>
                    <a:pt x="148882" y="642162"/>
                  </a:lnTo>
                  <a:lnTo>
                    <a:pt x="179120" y="628091"/>
                  </a:lnTo>
                  <a:lnTo>
                    <a:pt x="204304" y="605777"/>
                  </a:lnTo>
                  <a:lnTo>
                    <a:pt x="222262" y="576173"/>
                  </a:lnTo>
                  <a:lnTo>
                    <a:pt x="244652" y="537108"/>
                  </a:lnTo>
                  <a:lnTo>
                    <a:pt x="274777" y="504952"/>
                  </a:lnTo>
                  <a:lnTo>
                    <a:pt x="311175" y="480720"/>
                  </a:lnTo>
                  <a:lnTo>
                    <a:pt x="352425" y="465429"/>
                  </a:lnTo>
                  <a:lnTo>
                    <a:pt x="397065" y="460095"/>
                  </a:lnTo>
                  <a:lnTo>
                    <a:pt x="441769" y="465429"/>
                  </a:lnTo>
                  <a:lnTo>
                    <a:pt x="483171" y="480720"/>
                  </a:lnTo>
                  <a:lnTo>
                    <a:pt x="519760" y="504952"/>
                  </a:lnTo>
                  <a:lnTo>
                    <a:pt x="550024" y="537108"/>
                  </a:lnTo>
                  <a:lnTo>
                    <a:pt x="572477" y="576173"/>
                  </a:lnTo>
                  <a:lnTo>
                    <a:pt x="598195" y="614184"/>
                  </a:lnTo>
                  <a:lnTo>
                    <a:pt x="635368" y="638441"/>
                  </a:lnTo>
                  <a:lnTo>
                    <a:pt x="679005" y="646925"/>
                  </a:lnTo>
                  <a:lnTo>
                    <a:pt x="724103" y="637654"/>
                  </a:lnTo>
                  <a:lnTo>
                    <a:pt x="762063" y="611898"/>
                  </a:lnTo>
                  <a:lnTo>
                    <a:pt x="786282" y="574675"/>
                  </a:lnTo>
                  <a:lnTo>
                    <a:pt x="794753" y="530987"/>
                  </a:lnTo>
                  <a:lnTo>
                    <a:pt x="785495" y="485825"/>
                  </a:lnTo>
                  <a:lnTo>
                    <a:pt x="763066" y="440486"/>
                  </a:lnTo>
                  <a:lnTo>
                    <a:pt x="737209" y="400799"/>
                  </a:lnTo>
                  <a:lnTo>
                    <a:pt x="762063" y="383946"/>
                  </a:lnTo>
                  <a:lnTo>
                    <a:pt x="786282" y="346722"/>
                  </a:lnTo>
                  <a:lnTo>
                    <a:pt x="794753" y="303022"/>
                  </a:lnTo>
                  <a:close/>
                </a:path>
              </a:pathLst>
            </a:custGeom>
            <a:solidFill>
              <a:srgbClr val="FBFDFD"/>
            </a:solidFill>
          </p:spPr>
          <p:txBody>
            <a:bodyPr wrap="square" lIns="0" tIns="0" rIns="0" bIns="0" rtlCol="0"/>
            <a:lstStyle/>
            <a:p>
              <a:endParaRPr>
                <a:latin typeface="Open Sans Hebrew" panose="00000500000000000000" pitchFamily="2" charset="-79"/>
                <a:cs typeface="Open Sans Hebrew" panose="00000500000000000000" pitchFamily="2" charset="-79"/>
              </a:endParaRPr>
            </a:p>
          </p:txBody>
        </p:sp>
      </p:grpSp>
      <p:grpSp>
        <p:nvGrpSpPr>
          <p:cNvPr id="12" name="object 7">
            <a:extLst>
              <a:ext uri="{FF2B5EF4-FFF2-40B4-BE49-F238E27FC236}">
                <a16:creationId xmlns:a16="http://schemas.microsoft.com/office/drawing/2014/main" id="{27895375-106A-4F98-8BEE-287AC6884C8F}"/>
              </a:ext>
            </a:extLst>
          </p:cNvPr>
          <p:cNvGrpSpPr/>
          <p:nvPr/>
        </p:nvGrpSpPr>
        <p:grpSpPr>
          <a:xfrm>
            <a:off x="16647358" y="6667500"/>
            <a:ext cx="1063626" cy="669656"/>
            <a:chOff x="16193276" y="4336115"/>
            <a:chExt cx="1063625" cy="1482725"/>
          </a:xfrm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76174B6E-78AA-4C1D-B2DB-940F910A4BE7}"/>
                </a:ext>
              </a:extLst>
            </p:cNvPr>
            <p:cNvSpPr/>
            <p:nvPr/>
          </p:nvSpPr>
          <p:spPr>
            <a:xfrm>
              <a:off x="16476310" y="4353250"/>
              <a:ext cx="781050" cy="1465580"/>
            </a:xfrm>
            <a:custGeom>
              <a:avLst/>
              <a:gdLst/>
              <a:ahLst/>
              <a:cxnLst/>
              <a:rect l="l" t="t" r="r" b="b"/>
              <a:pathLst>
                <a:path w="781050" h="1465579">
                  <a:moveTo>
                    <a:pt x="372252" y="1465124"/>
                  </a:moveTo>
                  <a:lnTo>
                    <a:pt x="316719" y="1449599"/>
                  </a:lnTo>
                  <a:lnTo>
                    <a:pt x="279056" y="1399586"/>
                  </a:lnTo>
                  <a:lnTo>
                    <a:pt x="261642" y="1346931"/>
                  </a:lnTo>
                  <a:lnTo>
                    <a:pt x="244583" y="1294200"/>
                  </a:lnTo>
                  <a:lnTo>
                    <a:pt x="228235" y="1241317"/>
                  </a:lnTo>
                  <a:lnTo>
                    <a:pt x="212955" y="1188206"/>
                  </a:lnTo>
                  <a:lnTo>
                    <a:pt x="199099" y="1134790"/>
                  </a:lnTo>
                  <a:lnTo>
                    <a:pt x="187581" y="1086379"/>
                  </a:lnTo>
                  <a:lnTo>
                    <a:pt x="176454" y="1037870"/>
                  </a:lnTo>
                  <a:lnTo>
                    <a:pt x="165711" y="989261"/>
                  </a:lnTo>
                  <a:lnTo>
                    <a:pt x="155347" y="940553"/>
                  </a:lnTo>
                  <a:lnTo>
                    <a:pt x="145356" y="891746"/>
                  </a:lnTo>
                  <a:lnTo>
                    <a:pt x="135730" y="842840"/>
                  </a:lnTo>
                  <a:lnTo>
                    <a:pt x="126465" y="793835"/>
                  </a:lnTo>
                  <a:lnTo>
                    <a:pt x="117553" y="744731"/>
                  </a:lnTo>
                  <a:lnTo>
                    <a:pt x="109301" y="697459"/>
                  </a:lnTo>
                  <a:lnTo>
                    <a:pt x="101428" y="650087"/>
                  </a:lnTo>
                  <a:lnTo>
                    <a:pt x="93842" y="602633"/>
                  </a:lnTo>
                  <a:lnTo>
                    <a:pt x="86453" y="555113"/>
                  </a:lnTo>
                  <a:lnTo>
                    <a:pt x="64546" y="412337"/>
                  </a:lnTo>
                  <a:lnTo>
                    <a:pt x="57026" y="364730"/>
                  </a:lnTo>
                  <a:lnTo>
                    <a:pt x="49245" y="317146"/>
                  </a:lnTo>
                  <a:lnTo>
                    <a:pt x="39813" y="265787"/>
                  </a:lnTo>
                  <a:lnTo>
                    <a:pt x="29388" y="214676"/>
                  </a:lnTo>
                  <a:lnTo>
                    <a:pt x="18566" y="163664"/>
                  </a:lnTo>
                  <a:lnTo>
                    <a:pt x="7942" y="112602"/>
                  </a:lnTo>
                  <a:lnTo>
                    <a:pt x="5733" y="103477"/>
                  </a:lnTo>
                  <a:lnTo>
                    <a:pt x="3375" y="94302"/>
                  </a:lnTo>
                  <a:lnTo>
                    <a:pt x="1315" y="85028"/>
                  </a:lnTo>
                  <a:lnTo>
                    <a:pt x="0" y="75605"/>
                  </a:lnTo>
                  <a:lnTo>
                    <a:pt x="1224" y="52787"/>
                  </a:lnTo>
                  <a:lnTo>
                    <a:pt x="9796" y="32199"/>
                  </a:lnTo>
                  <a:lnTo>
                    <a:pt x="24721" y="15476"/>
                  </a:lnTo>
                  <a:lnTo>
                    <a:pt x="45009" y="4253"/>
                  </a:lnTo>
                  <a:lnTo>
                    <a:pt x="67704" y="0"/>
                  </a:lnTo>
                  <a:lnTo>
                    <a:pt x="89952" y="3526"/>
                  </a:lnTo>
                  <a:lnTo>
                    <a:pt x="124966" y="31736"/>
                  </a:lnTo>
                  <a:lnTo>
                    <a:pt x="157267" y="119362"/>
                  </a:lnTo>
                  <a:lnTo>
                    <a:pt x="171791" y="169304"/>
                  </a:lnTo>
                  <a:lnTo>
                    <a:pt x="184953" y="219596"/>
                  </a:lnTo>
                  <a:lnTo>
                    <a:pt x="196754" y="270221"/>
                  </a:lnTo>
                  <a:lnTo>
                    <a:pt x="207193" y="321161"/>
                  </a:lnTo>
                  <a:lnTo>
                    <a:pt x="216271" y="372397"/>
                  </a:lnTo>
                  <a:lnTo>
                    <a:pt x="223986" y="423910"/>
                  </a:lnTo>
                  <a:lnTo>
                    <a:pt x="231155" y="473401"/>
                  </a:lnTo>
                  <a:lnTo>
                    <a:pt x="238506" y="522835"/>
                  </a:lnTo>
                  <a:lnTo>
                    <a:pt x="246075" y="572209"/>
                  </a:lnTo>
                  <a:lnTo>
                    <a:pt x="253894" y="621523"/>
                  </a:lnTo>
                  <a:lnTo>
                    <a:pt x="261996" y="670774"/>
                  </a:lnTo>
                  <a:lnTo>
                    <a:pt x="270415" y="719963"/>
                  </a:lnTo>
                  <a:lnTo>
                    <a:pt x="279184" y="769086"/>
                  </a:lnTo>
                  <a:lnTo>
                    <a:pt x="288337" y="818143"/>
                  </a:lnTo>
                  <a:lnTo>
                    <a:pt x="297905" y="867132"/>
                  </a:lnTo>
                  <a:lnTo>
                    <a:pt x="307924" y="916051"/>
                  </a:lnTo>
                  <a:lnTo>
                    <a:pt x="318425" y="964900"/>
                  </a:lnTo>
                  <a:lnTo>
                    <a:pt x="329443" y="1013677"/>
                  </a:lnTo>
                  <a:lnTo>
                    <a:pt x="346711" y="1086255"/>
                  </a:lnTo>
                  <a:lnTo>
                    <a:pt x="352064" y="1110279"/>
                  </a:lnTo>
                  <a:lnTo>
                    <a:pt x="357318" y="1134402"/>
                  </a:lnTo>
                  <a:lnTo>
                    <a:pt x="362721" y="1158574"/>
                  </a:lnTo>
                  <a:lnTo>
                    <a:pt x="372252" y="1157517"/>
                  </a:lnTo>
                  <a:lnTo>
                    <a:pt x="390587" y="1102021"/>
                  </a:lnTo>
                  <a:lnTo>
                    <a:pt x="407730" y="1046524"/>
                  </a:lnTo>
                  <a:lnTo>
                    <a:pt x="422263" y="995694"/>
                  </a:lnTo>
                  <a:lnTo>
                    <a:pt x="436053" y="944695"/>
                  </a:lnTo>
                  <a:lnTo>
                    <a:pt x="449182" y="893550"/>
                  </a:lnTo>
                  <a:lnTo>
                    <a:pt x="461732" y="842281"/>
                  </a:lnTo>
                  <a:lnTo>
                    <a:pt x="473787" y="790911"/>
                  </a:lnTo>
                  <a:lnTo>
                    <a:pt x="485429" y="739462"/>
                  </a:lnTo>
                  <a:lnTo>
                    <a:pt x="496741" y="687956"/>
                  </a:lnTo>
                  <a:lnTo>
                    <a:pt x="507805" y="636415"/>
                  </a:lnTo>
                  <a:lnTo>
                    <a:pt x="529519" y="533317"/>
                  </a:lnTo>
                  <a:lnTo>
                    <a:pt x="622185" y="98860"/>
                  </a:lnTo>
                  <a:lnTo>
                    <a:pt x="644467" y="38822"/>
                  </a:lnTo>
                  <a:lnTo>
                    <a:pt x="690750" y="9521"/>
                  </a:lnTo>
                  <a:lnTo>
                    <a:pt x="718558" y="9538"/>
                  </a:lnTo>
                  <a:lnTo>
                    <a:pt x="746333" y="20257"/>
                  </a:lnTo>
                  <a:lnTo>
                    <a:pt x="767208" y="40193"/>
                  </a:lnTo>
                  <a:lnTo>
                    <a:pt x="779246" y="66471"/>
                  </a:lnTo>
                  <a:lnTo>
                    <a:pt x="780512" y="96218"/>
                  </a:lnTo>
                  <a:lnTo>
                    <a:pt x="775920" y="123396"/>
                  </a:lnTo>
                  <a:lnTo>
                    <a:pt x="770385" y="150327"/>
                  </a:lnTo>
                  <a:lnTo>
                    <a:pt x="758272" y="204039"/>
                  </a:lnTo>
                  <a:lnTo>
                    <a:pt x="653400" y="692375"/>
                  </a:lnTo>
                  <a:lnTo>
                    <a:pt x="621656" y="838810"/>
                  </a:lnTo>
                  <a:lnTo>
                    <a:pt x="610818" y="886391"/>
                  </a:lnTo>
                  <a:lnTo>
                    <a:pt x="599242" y="933743"/>
                  </a:lnTo>
                  <a:lnTo>
                    <a:pt x="586964" y="980879"/>
                  </a:lnTo>
                  <a:lnTo>
                    <a:pt x="574019" y="1027810"/>
                  </a:lnTo>
                  <a:lnTo>
                    <a:pt x="560441" y="1074551"/>
                  </a:lnTo>
                  <a:lnTo>
                    <a:pt x="546265" y="1121114"/>
                  </a:lnTo>
                  <a:lnTo>
                    <a:pt x="531527" y="1167512"/>
                  </a:lnTo>
                  <a:lnTo>
                    <a:pt x="516262" y="1213757"/>
                  </a:lnTo>
                  <a:lnTo>
                    <a:pt x="500503" y="1259863"/>
                  </a:lnTo>
                  <a:lnTo>
                    <a:pt x="484287" y="1305842"/>
                  </a:lnTo>
                  <a:lnTo>
                    <a:pt x="467648" y="1351707"/>
                  </a:lnTo>
                  <a:lnTo>
                    <a:pt x="450621" y="1397472"/>
                  </a:lnTo>
                  <a:lnTo>
                    <a:pt x="422159" y="1444181"/>
                  </a:lnTo>
                  <a:lnTo>
                    <a:pt x="400581" y="1458642"/>
                  </a:lnTo>
                  <a:lnTo>
                    <a:pt x="372252" y="1465124"/>
                  </a:lnTo>
                  <a:close/>
                </a:path>
              </a:pathLst>
            </a:custGeom>
            <a:solidFill>
              <a:srgbClr val="37BE8E"/>
            </a:solidFill>
          </p:spPr>
          <p:txBody>
            <a:bodyPr wrap="square" lIns="0" tIns="0" rIns="0" bIns="0" rtlCol="0"/>
            <a:lstStyle/>
            <a:p>
              <a:endParaRPr>
                <a:latin typeface="Open Sans Hebrew" panose="00000500000000000000" pitchFamily="2" charset="-79"/>
                <a:cs typeface="Open Sans Hebrew" panose="00000500000000000000" pitchFamily="2" charset="-79"/>
              </a:endParaRPr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AB3FDA90-4C66-414B-958D-F83E62A756ED}"/>
                </a:ext>
              </a:extLst>
            </p:cNvPr>
            <p:cNvSpPr/>
            <p:nvPr/>
          </p:nvSpPr>
          <p:spPr>
            <a:xfrm>
              <a:off x="16193275" y="4336122"/>
              <a:ext cx="795020" cy="647065"/>
            </a:xfrm>
            <a:custGeom>
              <a:avLst/>
              <a:gdLst/>
              <a:ahLst/>
              <a:cxnLst/>
              <a:rect l="l" t="t" r="r" b="b"/>
              <a:pathLst>
                <a:path w="795019" h="647064">
                  <a:moveTo>
                    <a:pt x="794753" y="303022"/>
                  </a:moveTo>
                  <a:lnTo>
                    <a:pt x="785495" y="257860"/>
                  </a:lnTo>
                  <a:lnTo>
                    <a:pt x="763066" y="212521"/>
                  </a:lnTo>
                  <a:lnTo>
                    <a:pt x="735901" y="170815"/>
                  </a:lnTo>
                  <a:lnTo>
                    <a:pt x="704392" y="132994"/>
                  </a:lnTo>
                  <a:lnTo>
                    <a:pt x="668972" y="99339"/>
                  </a:lnTo>
                  <a:lnTo>
                    <a:pt x="630047" y="70116"/>
                  </a:lnTo>
                  <a:lnTo>
                    <a:pt x="588010" y="45593"/>
                  </a:lnTo>
                  <a:lnTo>
                    <a:pt x="543280" y="26047"/>
                  </a:lnTo>
                  <a:lnTo>
                    <a:pt x="496277" y="11760"/>
                  </a:lnTo>
                  <a:lnTo>
                    <a:pt x="447408" y="2984"/>
                  </a:lnTo>
                  <a:lnTo>
                    <a:pt x="397065" y="0"/>
                  </a:lnTo>
                  <a:lnTo>
                    <a:pt x="346722" y="2984"/>
                  </a:lnTo>
                  <a:lnTo>
                    <a:pt x="297853" y="11760"/>
                  </a:lnTo>
                  <a:lnTo>
                    <a:pt x="250850" y="26047"/>
                  </a:lnTo>
                  <a:lnTo>
                    <a:pt x="206159" y="45593"/>
                  </a:lnTo>
                  <a:lnTo>
                    <a:pt x="164160" y="70116"/>
                  </a:lnTo>
                  <a:lnTo>
                    <a:pt x="125285" y="99339"/>
                  </a:lnTo>
                  <a:lnTo>
                    <a:pt x="89941" y="132994"/>
                  </a:lnTo>
                  <a:lnTo>
                    <a:pt x="58547" y="170815"/>
                  </a:lnTo>
                  <a:lnTo>
                    <a:pt x="31521" y="212521"/>
                  </a:lnTo>
                  <a:lnTo>
                    <a:pt x="9258" y="257860"/>
                  </a:lnTo>
                  <a:lnTo>
                    <a:pt x="0" y="302933"/>
                  </a:lnTo>
                  <a:lnTo>
                    <a:pt x="8470" y="346481"/>
                  </a:lnTo>
                  <a:lnTo>
                    <a:pt x="32689" y="383679"/>
                  </a:lnTo>
                  <a:lnTo>
                    <a:pt x="57365" y="400596"/>
                  </a:lnTo>
                  <a:lnTo>
                    <a:pt x="31521" y="440486"/>
                  </a:lnTo>
                  <a:lnTo>
                    <a:pt x="9258" y="485825"/>
                  </a:lnTo>
                  <a:lnTo>
                    <a:pt x="0" y="530898"/>
                  </a:lnTo>
                  <a:lnTo>
                    <a:pt x="8470" y="574446"/>
                  </a:lnTo>
                  <a:lnTo>
                    <a:pt x="32689" y="611632"/>
                  </a:lnTo>
                  <a:lnTo>
                    <a:pt x="70650" y="637654"/>
                  </a:lnTo>
                  <a:lnTo>
                    <a:pt x="115760" y="647065"/>
                  </a:lnTo>
                  <a:lnTo>
                    <a:pt x="148882" y="642162"/>
                  </a:lnTo>
                  <a:lnTo>
                    <a:pt x="179120" y="628091"/>
                  </a:lnTo>
                  <a:lnTo>
                    <a:pt x="204304" y="605777"/>
                  </a:lnTo>
                  <a:lnTo>
                    <a:pt x="222262" y="576173"/>
                  </a:lnTo>
                  <a:lnTo>
                    <a:pt x="244652" y="537108"/>
                  </a:lnTo>
                  <a:lnTo>
                    <a:pt x="274777" y="504952"/>
                  </a:lnTo>
                  <a:lnTo>
                    <a:pt x="311175" y="480720"/>
                  </a:lnTo>
                  <a:lnTo>
                    <a:pt x="352425" y="465429"/>
                  </a:lnTo>
                  <a:lnTo>
                    <a:pt x="397065" y="460095"/>
                  </a:lnTo>
                  <a:lnTo>
                    <a:pt x="441769" y="465429"/>
                  </a:lnTo>
                  <a:lnTo>
                    <a:pt x="483171" y="480720"/>
                  </a:lnTo>
                  <a:lnTo>
                    <a:pt x="519760" y="504952"/>
                  </a:lnTo>
                  <a:lnTo>
                    <a:pt x="550024" y="537108"/>
                  </a:lnTo>
                  <a:lnTo>
                    <a:pt x="572477" y="576173"/>
                  </a:lnTo>
                  <a:lnTo>
                    <a:pt x="598195" y="614184"/>
                  </a:lnTo>
                  <a:lnTo>
                    <a:pt x="635368" y="638441"/>
                  </a:lnTo>
                  <a:lnTo>
                    <a:pt x="679005" y="646925"/>
                  </a:lnTo>
                  <a:lnTo>
                    <a:pt x="724103" y="637654"/>
                  </a:lnTo>
                  <a:lnTo>
                    <a:pt x="762063" y="611898"/>
                  </a:lnTo>
                  <a:lnTo>
                    <a:pt x="786282" y="574675"/>
                  </a:lnTo>
                  <a:lnTo>
                    <a:pt x="794753" y="530987"/>
                  </a:lnTo>
                  <a:lnTo>
                    <a:pt x="785495" y="485825"/>
                  </a:lnTo>
                  <a:lnTo>
                    <a:pt x="763066" y="440486"/>
                  </a:lnTo>
                  <a:lnTo>
                    <a:pt x="737209" y="400799"/>
                  </a:lnTo>
                  <a:lnTo>
                    <a:pt x="762063" y="383946"/>
                  </a:lnTo>
                  <a:lnTo>
                    <a:pt x="786282" y="346722"/>
                  </a:lnTo>
                  <a:lnTo>
                    <a:pt x="794753" y="303022"/>
                  </a:lnTo>
                  <a:close/>
                </a:path>
              </a:pathLst>
            </a:custGeom>
            <a:solidFill>
              <a:srgbClr val="FBFDFD"/>
            </a:solidFill>
          </p:spPr>
          <p:txBody>
            <a:bodyPr wrap="square" lIns="0" tIns="0" rIns="0" bIns="0" rtlCol="0"/>
            <a:lstStyle/>
            <a:p>
              <a:endParaRPr>
                <a:latin typeface="Open Sans Hebrew" panose="00000500000000000000" pitchFamily="2" charset="-79"/>
                <a:cs typeface="Open Sans Hebrew" panose="00000500000000000000" pitchFamily="2" charset="-79"/>
              </a:endParaRPr>
            </a:p>
          </p:txBody>
        </p:sp>
      </p:grpSp>
      <p:sp>
        <p:nvSpPr>
          <p:cNvPr id="19" name="object 2">
            <a:extLst>
              <a:ext uri="{FF2B5EF4-FFF2-40B4-BE49-F238E27FC236}">
                <a16:creationId xmlns:a16="http://schemas.microsoft.com/office/drawing/2014/main" id="{B6C957D4-483E-4E23-A33D-125EDD1DA546}"/>
              </a:ext>
            </a:extLst>
          </p:cNvPr>
          <p:cNvSpPr/>
          <p:nvPr/>
        </p:nvSpPr>
        <p:spPr>
          <a:xfrm>
            <a:off x="8229598" y="7335147"/>
            <a:ext cx="559961" cy="747309"/>
          </a:xfrm>
          <a:custGeom>
            <a:avLst/>
            <a:gdLst/>
            <a:ahLst/>
            <a:cxnLst/>
            <a:rect l="l" t="t" r="r" b="b"/>
            <a:pathLst>
              <a:path w="680720" h="1395095">
                <a:moveTo>
                  <a:pt x="40090" y="1394506"/>
                </a:moveTo>
                <a:lnTo>
                  <a:pt x="16545" y="1378301"/>
                </a:lnTo>
                <a:lnTo>
                  <a:pt x="3268" y="1360118"/>
                </a:lnTo>
                <a:lnTo>
                  <a:pt x="0" y="1338129"/>
                </a:lnTo>
                <a:lnTo>
                  <a:pt x="6480" y="1310503"/>
                </a:lnTo>
                <a:lnTo>
                  <a:pt x="22964" y="1267114"/>
                </a:lnTo>
                <a:lnTo>
                  <a:pt x="40189" y="1224062"/>
                </a:lnTo>
                <a:lnTo>
                  <a:pt x="57859" y="1181233"/>
                </a:lnTo>
                <a:lnTo>
                  <a:pt x="75677" y="1138516"/>
                </a:lnTo>
                <a:lnTo>
                  <a:pt x="95021" y="1093009"/>
                </a:lnTo>
                <a:lnTo>
                  <a:pt x="114844" y="1047730"/>
                </a:lnTo>
                <a:lnTo>
                  <a:pt x="135128" y="1002665"/>
                </a:lnTo>
                <a:lnTo>
                  <a:pt x="155853" y="957803"/>
                </a:lnTo>
                <a:lnTo>
                  <a:pt x="177000" y="913132"/>
                </a:lnTo>
                <a:lnTo>
                  <a:pt x="198551" y="868640"/>
                </a:lnTo>
                <a:lnTo>
                  <a:pt x="220486" y="824316"/>
                </a:lnTo>
                <a:lnTo>
                  <a:pt x="242786" y="780147"/>
                </a:lnTo>
                <a:lnTo>
                  <a:pt x="265432" y="736121"/>
                </a:lnTo>
                <a:lnTo>
                  <a:pt x="288406" y="692226"/>
                </a:lnTo>
                <a:lnTo>
                  <a:pt x="292552" y="682529"/>
                </a:lnTo>
                <a:lnTo>
                  <a:pt x="294288" y="672271"/>
                </a:lnTo>
                <a:lnTo>
                  <a:pt x="293578" y="661938"/>
                </a:lnTo>
                <a:lnTo>
                  <a:pt x="290383" y="652017"/>
                </a:lnTo>
                <a:lnTo>
                  <a:pt x="75281" y="109780"/>
                </a:lnTo>
                <a:lnTo>
                  <a:pt x="70988" y="99255"/>
                </a:lnTo>
                <a:lnTo>
                  <a:pt x="67027" y="88581"/>
                </a:lnTo>
                <a:lnTo>
                  <a:pt x="63438" y="77757"/>
                </a:lnTo>
                <a:lnTo>
                  <a:pt x="60256" y="66784"/>
                </a:lnTo>
                <a:lnTo>
                  <a:pt x="58619" y="46592"/>
                </a:lnTo>
                <a:lnTo>
                  <a:pt x="63765" y="28266"/>
                </a:lnTo>
                <a:lnTo>
                  <a:pt x="74769" y="13374"/>
                </a:lnTo>
                <a:lnTo>
                  <a:pt x="90702" y="3483"/>
                </a:lnTo>
                <a:lnTo>
                  <a:pt x="108817" y="0"/>
                </a:lnTo>
                <a:lnTo>
                  <a:pt x="126190" y="3085"/>
                </a:lnTo>
                <a:lnTo>
                  <a:pt x="141636" y="12441"/>
                </a:lnTo>
                <a:lnTo>
                  <a:pt x="153968" y="27768"/>
                </a:lnTo>
                <a:lnTo>
                  <a:pt x="156976" y="33504"/>
                </a:lnTo>
                <a:lnTo>
                  <a:pt x="162253" y="45124"/>
                </a:lnTo>
                <a:lnTo>
                  <a:pt x="186355" y="94204"/>
                </a:lnTo>
                <a:lnTo>
                  <a:pt x="206740" y="137964"/>
                </a:lnTo>
                <a:lnTo>
                  <a:pt x="226334" y="182078"/>
                </a:lnTo>
                <a:lnTo>
                  <a:pt x="245272" y="226483"/>
                </a:lnTo>
                <a:lnTo>
                  <a:pt x="263693" y="271118"/>
                </a:lnTo>
                <a:lnTo>
                  <a:pt x="281735" y="315919"/>
                </a:lnTo>
                <a:lnTo>
                  <a:pt x="299535" y="360826"/>
                </a:lnTo>
                <a:lnTo>
                  <a:pt x="334958" y="450707"/>
                </a:lnTo>
                <a:lnTo>
                  <a:pt x="352858" y="495556"/>
                </a:lnTo>
                <a:lnTo>
                  <a:pt x="366302" y="527008"/>
                </a:lnTo>
                <a:lnTo>
                  <a:pt x="376755" y="508868"/>
                </a:lnTo>
                <a:lnTo>
                  <a:pt x="379746" y="503519"/>
                </a:lnTo>
                <a:lnTo>
                  <a:pt x="425385" y="416519"/>
                </a:lnTo>
                <a:lnTo>
                  <a:pt x="448157" y="372923"/>
                </a:lnTo>
                <a:lnTo>
                  <a:pt x="470797" y="329213"/>
                </a:lnTo>
                <a:lnTo>
                  <a:pt x="493228" y="285350"/>
                </a:lnTo>
                <a:lnTo>
                  <a:pt x="513733" y="244549"/>
                </a:lnTo>
                <a:lnTo>
                  <a:pt x="533905" y="203487"/>
                </a:lnTo>
                <a:lnTo>
                  <a:pt x="554003" y="162351"/>
                </a:lnTo>
                <a:lnTo>
                  <a:pt x="574286" y="121326"/>
                </a:lnTo>
                <a:lnTo>
                  <a:pt x="600674" y="83492"/>
                </a:lnTo>
                <a:lnTo>
                  <a:pt x="633777" y="74410"/>
                </a:lnTo>
                <a:lnTo>
                  <a:pt x="650995" y="79125"/>
                </a:lnTo>
                <a:lnTo>
                  <a:pt x="666095" y="89725"/>
                </a:lnTo>
                <a:lnTo>
                  <a:pt x="676005" y="104505"/>
                </a:lnTo>
                <a:lnTo>
                  <a:pt x="680132" y="122122"/>
                </a:lnTo>
                <a:lnTo>
                  <a:pt x="677883" y="141232"/>
                </a:lnTo>
                <a:lnTo>
                  <a:pt x="673929" y="153971"/>
                </a:lnTo>
                <a:lnTo>
                  <a:pt x="671161" y="159943"/>
                </a:lnTo>
                <a:lnTo>
                  <a:pt x="650641" y="208404"/>
                </a:lnTo>
                <a:lnTo>
                  <a:pt x="629935" y="256796"/>
                </a:lnTo>
                <a:lnTo>
                  <a:pt x="608807" y="305000"/>
                </a:lnTo>
                <a:lnTo>
                  <a:pt x="587021" y="352897"/>
                </a:lnTo>
                <a:lnTo>
                  <a:pt x="564343" y="400369"/>
                </a:lnTo>
                <a:lnTo>
                  <a:pt x="540538" y="447298"/>
                </a:lnTo>
                <a:lnTo>
                  <a:pt x="515370" y="493566"/>
                </a:lnTo>
                <a:lnTo>
                  <a:pt x="493734" y="533794"/>
                </a:lnTo>
                <a:lnTo>
                  <a:pt x="473358" y="574732"/>
                </a:lnTo>
                <a:lnTo>
                  <a:pt x="453427" y="615894"/>
                </a:lnTo>
                <a:lnTo>
                  <a:pt x="433126" y="656794"/>
                </a:lnTo>
                <a:lnTo>
                  <a:pt x="429406" y="665291"/>
                </a:lnTo>
                <a:lnTo>
                  <a:pt x="427392" y="673714"/>
                </a:lnTo>
                <a:lnTo>
                  <a:pt x="427454" y="682435"/>
                </a:lnTo>
                <a:lnTo>
                  <a:pt x="429962" y="691828"/>
                </a:lnTo>
                <a:lnTo>
                  <a:pt x="465464" y="782204"/>
                </a:lnTo>
                <a:lnTo>
                  <a:pt x="606710" y="1144090"/>
                </a:lnTo>
                <a:lnTo>
                  <a:pt x="613320" y="1159791"/>
                </a:lnTo>
                <a:lnTo>
                  <a:pt x="620450" y="1175342"/>
                </a:lnTo>
                <a:lnTo>
                  <a:pt x="627728" y="1190894"/>
                </a:lnTo>
                <a:lnTo>
                  <a:pt x="634784" y="1206594"/>
                </a:lnTo>
                <a:lnTo>
                  <a:pt x="641184" y="1231315"/>
                </a:lnTo>
                <a:lnTo>
                  <a:pt x="638837" y="1254169"/>
                </a:lnTo>
                <a:lnTo>
                  <a:pt x="628334" y="1273441"/>
                </a:lnTo>
                <a:lnTo>
                  <a:pt x="610268" y="1287412"/>
                </a:lnTo>
                <a:lnTo>
                  <a:pt x="588490" y="1293589"/>
                </a:lnTo>
                <a:lnTo>
                  <a:pt x="567416" y="1290846"/>
                </a:lnTo>
                <a:lnTo>
                  <a:pt x="533164" y="1259942"/>
                </a:lnTo>
                <a:lnTo>
                  <a:pt x="515716" y="1225555"/>
                </a:lnTo>
                <a:lnTo>
                  <a:pt x="500345" y="1190272"/>
                </a:lnTo>
                <a:lnTo>
                  <a:pt x="444610" y="1046406"/>
                </a:lnTo>
                <a:lnTo>
                  <a:pt x="367303" y="845558"/>
                </a:lnTo>
                <a:lnTo>
                  <a:pt x="363732" y="836594"/>
                </a:lnTo>
                <a:lnTo>
                  <a:pt x="355626" y="816837"/>
                </a:lnTo>
                <a:lnTo>
                  <a:pt x="350881" y="823207"/>
                </a:lnTo>
                <a:lnTo>
                  <a:pt x="346927" y="830373"/>
                </a:lnTo>
                <a:lnTo>
                  <a:pt x="342973" y="837141"/>
                </a:lnTo>
                <a:lnTo>
                  <a:pt x="297530" y="933604"/>
                </a:lnTo>
                <a:lnTo>
                  <a:pt x="252263" y="1030243"/>
                </a:lnTo>
                <a:lnTo>
                  <a:pt x="229750" y="1078601"/>
                </a:lnTo>
                <a:lnTo>
                  <a:pt x="207348" y="1126971"/>
                </a:lnTo>
                <a:lnTo>
                  <a:pt x="188399" y="1168605"/>
                </a:lnTo>
                <a:lnTo>
                  <a:pt x="169932" y="1210426"/>
                </a:lnTo>
                <a:lnTo>
                  <a:pt x="133406" y="1294180"/>
                </a:lnTo>
                <a:lnTo>
                  <a:pt x="120753" y="1332001"/>
                </a:lnTo>
                <a:lnTo>
                  <a:pt x="116175" y="1353456"/>
                </a:lnTo>
                <a:lnTo>
                  <a:pt x="106370" y="1370470"/>
                </a:lnTo>
                <a:lnTo>
                  <a:pt x="91895" y="1383676"/>
                </a:lnTo>
                <a:lnTo>
                  <a:pt x="73304" y="1393710"/>
                </a:lnTo>
                <a:lnTo>
                  <a:pt x="40090" y="1394506"/>
                </a:lnTo>
                <a:close/>
              </a:path>
            </a:pathLst>
          </a:custGeom>
          <a:solidFill>
            <a:srgbClr val="FF4242"/>
          </a:solidFill>
        </p:spPr>
        <p:txBody>
          <a:bodyPr wrap="square" lIns="0" tIns="0" rIns="0" bIns="0" rtlCol="0"/>
          <a:lstStyle/>
          <a:p>
            <a:endParaRPr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459060" y="7277100"/>
            <a:ext cx="6779940" cy="742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3600" dirty="0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אין להיות עם אטמים / אוזניות</a:t>
            </a:r>
            <a:endParaRPr lang="en-US" sz="36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073" r="4630"/>
          <a:stretch>
            <a:fillRect/>
          </a:stretch>
        </p:blipFill>
        <p:spPr>
          <a:xfrm>
            <a:off x="10956057" y="4732020"/>
            <a:ext cx="7331943" cy="555498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427395" y="3171555"/>
            <a:ext cx="7024653" cy="3946926"/>
          </a:xfrm>
          <a:prstGeom prst="rect">
            <a:avLst/>
          </a:prstGeom>
          <a:solidFill>
            <a:srgbClr val="FF4343"/>
          </a:solidFill>
        </p:spPr>
      </p:sp>
      <p:sp>
        <p:nvSpPr>
          <p:cNvPr id="4" name="AutoShape 4"/>
          <p:cNvSpPr/>
          <p:nvPr/>
        </p:nvSpPr>
        <p:spPr>
          <a:xfrm>
            <a:off x="5153602" y="3036"/>
            <a:ext cx="6298446" cy="3168519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5" name="AutoShape 5"/>
          <p:cNvSpPr/>
          <p:nvPr/>
        </p:nvSpPr>
        <p:spPr>
          <a:xfrm>
            <a:off x="0" y="3171555"/>
            <a:ext cx="4427395" cy="3946926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6" name="AutoShape 6"/>
          <p:cNvSpPr/>
          <p:nvPr/>
        </p:nvSpPr>
        <p:spPr>
          <a:xfrm>
            <a:off x="11452048" y="3036"/>
            <a:ext cx="6835952" cy="4866144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7" name="AutoShape 7"/>
          <p:cNvSpPr/>
          <p:nvPr/>
        </p:nvSpPr>
        <p:spPr>
          <a:xfrm>
            <a:off x="0" y="3036"/>
            <a:ext cx="5336482" cy="3168519"/>
          </a:xfrm>
          <a:prstGeom prst="rect">
            <a:avLst/>
          </a:prstGeom>
          <a:solidFill>
            <a:srgbClr val="38BF8E"/>
          </a:solidFill>
        </p:spPr>
      </p:sp>
      <p:sp>
        <p:nvSpPr>
          <p:cNvPr id="8" name="AutoShape 8"/>
          <p:cNvSpPr/>
          <p:nvPr/>
        </p:nvSpPr>
        <p:spPr>
          <a:xfrm>
            <a:off x="0" y="7118481"/>
            <a:ext cx="11452048" cy="3168519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9" name="TextBox 9"/>
          <p:cNvSpPr txBox="1"/>
          <p:nvPr/>
        </p:nvSpPr>
        <p:spPr>
          <a:xfrm>
            <a:off x="11841590" y="1565985"/>
            <a:ext cx="6056868" cy="2211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640"/>
              </a:lnSpc>
            </a:pPr>
            <a:r>
              <a:rPr lang="en-US" sz="72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שאלות בזמן הבחינה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92144" y="349045"/>
            <a:ext cx="4221361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בקשה </a:t>
            </a:r>
            <a:r>
              <a:rPr lang="en-US" sz="4000" b="1" dirty="0" err="1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לצאת</a:t>
            </a:r>
            <a:r>
              <a:rPr lang="en-US" sz="4000" b="1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לשירותים:</a:t>
            </a:r>
          </a:p>
          <a:p>
            <a:pPr algn="ctr" rtl="1">
              <a:lnSpc>
                <a:spcPts val="4800"/>
              </a:lnSpc>
              <a:spcBef>
                <a:spcPct val="0"/>
              </a:spcBef>
            </a:pPr>
            <a:r>
              <a:rPr lang="en-US" sz="4000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יש לכתוב </a:t>
            </a:r>
            <a:r>
              <a:rPr lang="en-US" sz="4000" dirty="0" err="1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הודעה</a:t>
            </a:r>
            <a:r>
              <a:rPr lang="en-US" sz="4000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בצ'אט למשגיח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5288" y="656449"/>
            <a:ext cx="4725906" cy="1832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36"/>
              </a:lnSpc>
              <a:spcBef>
                <a:spcPct val="0"/>
              </a:spcBef>
            </a:pPr>
            <a:r>
              <a:rPr lang="en-US" sz="4030" b="1" dirty="0" err="1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שאלות</a:t>
            </a:r>
            <a:r>
              <a:rPr lang="en-US" sz="4030" b="1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4030" b="1" dirty="0" err="1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טכניות</a:t>
            </a:r>
            <a:r>
              <a:rPr lang="he-IL" sz="4030" b="1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:</a:t>
            </a:r>
            <a:endParaRPr lang="en-US" sz="4030" b="1" dirty="0">
              <a:solidFill>
                <a:srgbClr val="FCFDFD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ctr" rtl="1">
              <a:lnSpc>
                <a:spcPts val="4836"/>
              </a:lnSpc>
              <a:spcBef>
                <a:spcPct val="0"/>
              </a:spcBef>
            </a:pPr>
            <a:r>
              <a:rPr lang="en-US" sz="4030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יש לכתוב </a:t>
            </a:r>
            <a:r>
              <a:rPr lang="en-US" sz="4030" dirty="0" err="1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הודעה</a:t>
            </a:r>
            <a:r>
              <a:rPr lang="en-US" sz="4030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בצ'אט למשגיח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70508" y="4211568"/>
            <a:ext cx="608554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שאלות על </a:t>
            </a:r>
            <a:r>
              <a:rPr lang="en-US" sz="4000" b="1" dirty="0" err="1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חומר</a:t>
            </a:r>
            <a:r>
              <a:rPr lang="en-US" sz="4000" b="1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הבחינה:</a:t>
            </a:r>
          </a:p>
          <a:p>
            <a:pPr algn="ctr" rtl="1">
              <a:lnSpc>
                <a:spcPts val="4800"/>
              </a:lnSpc>
              <a:spcBef>
                <a:spcPct val="0"/>
              </a:spcBef>
            </a:pPr>
            <a:r>
              <a:rPr lang="en-US" sz="4000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לכתוב </a:t>
            </a:r>
            <a:r>
              <a:rPr lang="en-US" sz="4000" dirty="0" err="1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הודעה</a:t>
            </a:r>
            <a:r>
              <a:rPr lang="en-US" sz="4000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בערוץ </a:t>
            </a:r>
            <a:r>
              <a:rPr lang="en-US" sz="4000" dirty="0" err="1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שהמרצה</a:t>
            </a:r>
            <a:r>
              <a:rPr lang="en-US" sz="4000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4000" dirty="0" err="1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הגדיר</a:t>
            </a:r>
            <a:r>
              <a:rPr lang="en-US" sz="4000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/ה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2400" y="3355181"/>
            <a:ext cx="41148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479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בעיה </a:t>
            </a:r>
            <a:r>
              <a:rPr lang="en-US" sz="4000" b="1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במערכת</a:t>
            </a:r>
            <a:r>
              <a:rPr lang="en-US" sz="40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4000" b="1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</a:t>
            </a:r>
            <a:r>
              <a:rPr lang="he-IL" sz="4000" b="1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-</a:t>
            </a:r>
            <a:r>
              <a:rPr lang="en-US" sz="4000" b="1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Moodle / Exams</a:t>
            </a:r>
            <a:r>
              <a:rPr lang="he-IL" sz="4000" b="1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:</a:t>
            </a:r>
            <a:endParaRPr lang="en-US" sz="4000" b="1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ctr" rtl="1">
              <a:lnSpc>
                <a:spcPts val="4800"/>
              </a:lnSpc>
              <a:spcBef>
                <a:spcPct val="0"/>
              </a:spcBef>
            </a:pPr>
            <a:r>
              <a:rPr lang="he-IL" sz="3999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לכתוב למשגיח ולעקוב אחרי ההנחיות שלו</a:t>
            </a:r>
            <a:endParaRPr lang="en-US" sz="3999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3240" y="7474016"/>
            <a:ext cx="10755483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9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שאלות חירום )</a:t>
            </a:r>
            <a:r>
              <a:rPr lang="en-US" sz="4000" b="1" dirty="0" err="1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כמו</a:t>
            </a:r>
            <a:r>
              <a:rPr lang="en-US" sz="4000" b="1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4000" b="1" dirty="0" err="1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נפילה</a:t>
            </a:r>
            <a:r>
              <a:rPr lang="en-US" sz="4000" b="1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 </a:t>
            </a:r>
            <a:r>
              <a:rPr lang="en-US" sz="4000" b="1" dirty="0" err="1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רשת</a:t>
            </a:r>
            <a:r>
              <a:rPr lang="en-US" sz="4000" b="1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4000" b="1" dirty="0" err="1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האינטרנט</a:t>
            </a:r>
            <a:r>
              <a:rPr lang="en-US" sz="4000" b="1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:(</a:t>
            </a:r>
          </a:p>
          <a:p>
            <a:pPr algn="ctr" rtl="1">
              <a:lnSpc>
                <a:spcPts val="47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להתקשר</a:t>
            </a:r>
            <a:r>
              <a:rPr lang="en-US" sz="3999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999" dirty="0" err="1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מיד</a:t>
            </a:r>
            <a:r>
              <a:rPr lang="en-US" sz="3999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999" dirty="0" err="1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לטלפון</a:t>
            </a:r>
            <a:r>
              <a:rPr lang="en-US" sz="3999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050-9548777</a:t>
            </a:r>
            <a:r>
              <a:rPr lang="he-IL" sz="3999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ואם תפוס להתקשר למספר </a:t>
            </a:r>
            <a:r>
              <a:rPr lang="he-IL" sz="3999" dirty="0" smtClean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03-6407388</a:t>
            </a:r>
            <a:endParaRPr lang="en-US" sz="3999" dirty="0">
              <a:solidFill>
                <a:srgbClr val="FCFDFD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ctr" rtl="1">
              <a:lnSpc>
                <a:spcPts val="4799"/>
              </a:lnSpc>
              <a:spcBef>
                <a:spcPct val="0"/>
              </a:spcBef>
            </a:pPr>
            <a:r>
              <a:rPr lang="en-US" sz="3999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כל </a:t>
            </a:r>
            <a:r>
              <a:rPr lang="en-US" sz="3999" dirty="0" err="1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השתהות</a:t>
            </a:r>
            <a:r>
              <a:rPr lang="en-US" sz="3999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999" dirty="0" err="1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עלולה</a:t>
            </a:r>
            <a:r>
              <a:rPr lang="en-US" sz="3999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להביא </a:t>
            </a:r>
            <a:r>
              <a:rPr lang="en-US" sz="3999" dirty="0" err="1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לפסילת</a:t>
            </a:r>
            <a:r>
              <a:rPr lang="en-US" sz="3999" dirty="0">
                <a:solidFill>
                  <a:srgbClr val="FCFDFD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הבחינה</a:t>
            </a:r>
          </a:p>
          <a:p>
            <a:pPr algn="ctr" rtl="1">
              <a:lnSpc>
                <a:spcPts val="4800"/>
              </a:lnSpc>
              <a:spcBef>
                <a:spcPct val="0"/>
              </a:spcBef>
            </a:pPr>
            <a:endParaRPr lang="en-US" sz="3999" dirty="0">
              <a:solidFill>
                <a:srgbClr val="FCFDFD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42127" y="3116300"/>
            <a:ext cx="6145873" cy="71707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3" name="TextBox 3"/>
          <p:cNvSpPr txBox="1"/>
          <p:nvPr/>
        </p:nvSpPr>
        <p:spPr>
          <a:xfrm>
            <a:off x="12551276" y="3560305"/>
            <a:ext cx="5285521" cy="6694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400"/>
              </a:lnSpc>
            </a:pPr>
            <a:r>
              <a:rPr lang="en-US" sz="36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 </a:t>
            </a:r>
          </a:p>
          <a:p>
            <a:pPr algn="ctr" rtl="1">
              <a:lnSpc>
                <a:spcPts val="5400"/>
              </a:lnSpc>
            </a:pPr>
            <a:r>
              <a:rPr lang="en-US" sz="3600" b="1" dirty="0" err="1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אין</a:t>
            </a:r>
            <a:r>
              <a:rPr lang="en-US" sz="3600" b="1" dirty="0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b="1" dirty="0" err="1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יציאה</a:t>
            </a:r>
            <a:r>
              <a:rPr lang="en-US" sz="3600" b="1" dirty="0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b="1" dirty="0" err="1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לשירותים</a:t>
            </a:r>
            <a:r>
              <a:rPr lang="en-US" sz="3600" b="1" dirty="0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b="1" dirty="0" err="1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במהלך</a:t>
            </a:r>
            <a:r>
              <a:rPr lang="en-US" sz="3600" b="1" dirty="0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b="1" dirty="0" err="1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הבחינה</a:t>
            </a:r>
            <a:r>
              <a:rPr lang="he-IL" sz="3600" b="1" dirty="0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b="1" dirty="0" err="1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שאורכה</a:t>
            </a:r>
            <a:r>
              <a:rPr lang="en-US" sz="3600" b="1" dirty="0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b="1" dirty="0" err="1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עד</a:t>
            </a:r>
            <a:r>
              <a:rPr lang="en-US" sz="3600" b="1" dirty="0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he-IL" sz="3600" b="1" dirty="0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שעה וחצי</a:t>
            </a:r>
            <a:endParaRPr lang="en-US" sz="3600" b="1" dirty="0" smtClean="0">
              <a:solidFill>
                <a:srgbClr val="231F20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en-US" sz="2800" dirty="0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*</a:t>
            </a:r>
            <a:r>
              <a:rPr lang="en-US" sz="2800" dirty="0" err="1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למעט</a:t>
            </a:r>
            <a:r>
              <a:rPr lang="en-US" sz="2800" dirty="0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799" dirty="0" err="1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</a:t>
            </a:r>
            <a:r>
              <a:rPr lang="en-US" sz="2800" dirty="0" err="1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עלי</a:t>
            </a:r>
            <a:r>
              <a:rPr lang="en-US" sz="2800" dirty="0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תוספת</a:t>
            </a:r>
            <a:endParaRPr lang="en-US" sz="2800" dirty="0" smtClean="0">
              <a:solidFill>
                <a:srgbClr val="231F20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en-US" sz="2800" dirty="0" err="1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זמן</a:t>
            </a:r>
            <a:r>
              <a:rPr lang="en-US" sz="2800" dirty="0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שבשל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התאמה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זו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בחינתם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עשויה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להיות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יותר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משע</a:t>
            </a:r>
            <a:r>
              <a:rPr lang="he-IL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 וחצי</a:t>
            </a:r>
            <a:endParaRPr lang="en-US" sz="2800" dirty="0">
              <a:solidFill>
                <a:srgbClr val="231F20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</a:t>
            </a:r>
            <a:r>
              <a:rPr lang="he-IL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סטודנטים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בעלי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אישורים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רפואיים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ליציאה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לשירותים</a:t>
            </a:r>
          </a:p>
          <a:p>
            <a:pPr algn="ctr" rtl="1">
              <a:lnSpc>
                <a:spcPts val="5400"/>
              </a:lnSpc>
            </a:pPr>
            <a:endParaRPr lang="en-US" sz="2800" dirty="0">
              <a:solidFill>
                <a:srgbClr val="231F20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8288000" cy="3116300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5" name="TextBox 5"/>
          <p:cNvSpPr txBox="1"/>
          <p:nvPr/>
        </p:nvSpPr>
        <p:spPr>
          <a:xfrm>
            <a:off x="3505200" y="397607"/>
            <a:ext cx="9640515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10560"/>
              </a:lnSpc>
              <a:spcBef>
                <a:spcPct val="0"/>
              </a:spcBef>
            </a:pPr>
            <a:r>
              <a:rPr lang="en-US" sz="96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יציאה לשירותים</a:t>
            </a:r>
          </a:p>
        </p:txBody>
      </p:sp>
      <p:sp>
        <p:nvSpPr>
          <p:cNvPr id="11" name="AutoShape 11"/>
          <p:cNvSpPr/>
          <p:nvPr/>
        </p:nvSpPr>
        <p:spPr>
          <a:xfrm>
            <a:off x="0" y="3116300"/>
            <a:ext cx="12142127" cy="7170700"/>
          </a:xfrm>
          <a:prstGeom prst="rect">
            <a:avLst/>
          </a:prstGeom>
          <a:solidFill>
            <a:srgbClr val="38BF8E"/>
          </a:solidFill>
        </p:spPr>
      </p:sp>
      <p:sp>
        <p:nvSpPr>
          <p:cNvPr id="12" name="TextBox 12"/>
          <p:cNvSpPr txBox="1"/>
          <p:nvPr/>
        </p:nvSpPr>
        <p:spPr>
          <a:xfrm>
            <a:off x="319354" y="3485100"/>
            <a:ext cx="11353800" cy="5891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079"/>
              </a:lnSpc>
            </a:pPr>
            <a:r>
              <a:rPr lang="en-US" sz="4053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 </a:t>
            </a:r>
          </a:p>
          <a:p>
            <a:pPr algn="r" rtl="1">
              <a:lnSpc>
                <a:spcPts val="5400"/>
              </a:lnSpc>
            </a:pPr>
            <a:r>
              <a:rPr lang="en-US" sz="3600" b="1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בבחינה</a:t>
            </a:r>
            <a:r>
              <a:rPr lang="en-US" sz="3600" b="1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b="1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שאורכה</a:t>
            </a:r>
            <a:r>
              <a:rPr lang="en-US" sz="3600" b="1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b="1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מעל</a:t>
            </a:r>
            <a:r>
              <a:rPr lang="en-US" sz="3600" b="1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b="1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שע</a:t>
            </a:r>
            <a:r>
              <a:rPr lang="he-IL" sz="3600" b="1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 וחצי</a:t>
            </a:r>
            <a:endParaRPr lang="en-US" sz="3600" b="1" dirty="0">
              <a:solidFill>
                <a:srgbClr val="231F20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604520" lvl="1" indent="-302260" algn="r" rtl="1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כתב/י למשגיח/ה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הודעה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בצ'אט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שאת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/ה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מבקש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לצאת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לשירותים</a:t>
            </a:r>
          </a:p>
          <a:p>
            <a:pPr marL="604520" lvl="1" indent="-302260" algn="r" rtl="1">
              <a:lnSpc>
                <a:spcPct val="150000"/>
              </a:lnSpc>
              <a:buFont typeface="Arial"/>
              <a:buChar char="•"/>
            </a:pP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חכה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/י לקבלת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אישור</a:t>
            </a:r>
            <a:endParaRPr lang="en-US" sz="2800" dirty="0">
              <a:solidFill>
                <a:srgbClr val="231F20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604520" lvl="1" indent="-302260" algn="r" rtl="1">
              <a:lnSpc>
                <a:spcPts val="4200"/>
              </a:lnSpc>
              <a:buFont typeface="Arial"/>
              <a:buChar char="•"/>
            </a:pP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צא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/י </a:t>
            </a:r>
            <a:r>
              <a:rPr lang="en-US" sz="2800" dirty="0" err="1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לשירותים</a:t>
            </a:r>
            <a:r>
              <a:rPr lang="he-IL" sz="2800" dirty="0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 לרשותך 5 דקות</a:t>
            </a:r>
          </a:p>
          <a:p>
            <a:pPr marL="604520" lvl="1" indent="-302260" algn="r" rtl="1">
              <a:lnSpc>
                <a:spcPts val="4200"/>
              </a:lnSpc>
              <a:buFont typeface="Arial"/>
              <a:buChar char="•"/>
            </a:pPr>
            <a:r>
              <a:rPr lang="en-US" sz="2800" dirty="0" err="1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בזמן</a:t>
            </a:r>
            <a:r>
              <a:rPr lang="en-US" sz="2800" dirty="0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he-IL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היציא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 </a:t>
            </a:r>
            <a:r>
              <a:rPr lang="he-IL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שירותים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יש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להשאיר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את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המכשיר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שמחובר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לזום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בעמדת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הבחינה</a:t>
            </a:r>
          </a:p>
          <a:p>
            <a:pPr marL="604520" lvl="1" indent="-302260" algn="r" rtl="1">
              <a:lnSpc>
                <a:spcPct val="150000"/>
              </a:lnSpc>
              <a:buFont typeface="Arial"/>
              <a:buChar char="•"/>
            </a:pPr>
            <a:r>
              <a:rPr lang="en-US" sz="2799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בשובך</a:t>
            </a:r>
            <a:r>
              <a:rPr lang="he-IL" sz="2799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המשגיח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רשאי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להנחות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אותך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להראות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שוב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את סביבת הבחינה לפני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שתמשיכ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/י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לענות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על</a:t>
            </a:r>
            <a:r>
              <a:rPr lang="en-US" sz="2800" dirty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הבחינה</a:t>
            </a:r>
            <a:endParaRPr lang="en-US" sz="2800" dirty="0" smtClean="0">
              <a:solidFill>
                <a:srgbClr val="231F20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604520" lvl="1" indent="-302260" algn="r" rtl="1">
              <a:lnSpc>
                <a:spcPct val="150000"/>
              </a:lnSpc>
              <a:buFont typeface="Arial"/>
              <a:buChar char="•"/>
            </a:pPr>
            <a:r>
              <a:rPr lang="he-IL" sz="2800" dirty="0" smtClean="0">
                <a:solidFill>
                  <a:srgbClr val="231F2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בכל מקרה, אין לצאת בחצי שעה הראשונה והאחרונה של הבחינה</a:t>
            </a:r>
            <a:endParaRPr lang="en-US" sz="2800" dirty="0">
              <a:solidFill>
                <a:srgbClr val="231F20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0FD3FAD1-4641-416A-B3F0-54936595A516}"/>
              </a:ext>
            </a:extLst>
          </p:cNvPr>
          <p:cNvSpPr/>
          <p:nvPr/>
        </p:nvSpPr>
        <p:spPr>
          <a:xfrm>
            <a:off x="14010234" y="464222"/>
            <a:ext cx="2365375" cy="2188210"/>
          </a:xfrm>
          <a:custGeom>
            <a:avLst/>
            <a:gdLst/>
            <a:ahLst/>
            <a:cxnLst/>
            <a:rect l="l" t="t" r="r" b="b"/>
            <a:pathLst>
              <a:path w="2365375" h="2188210">
                <a:moveTo>
                  <a:pt x="648766" y="312293"/>
                </a:moveTo>
                <a:lnTo>
                  <a:pt x="642289" y="263969"/>
                </a:lnTo>
                <a:lnTo>
                  <a:pt x="624014" y="220548"/>
                </a:lnTo>
                <a:lnTo>
                  <a:pt x="595655" y="183756"/>
                </a:lnTo>
                <a:lnTo>
                  <a:pt x="558952" y="155333"/>
                </a:lnTo>
                <a:lnTo>
                  <a:pt x="515645" y="136994"/>
                </a:lnTo>
                <a:lnTo>
                  <a:pt x="467436" y="130505"/>
                </a:lnTo>
                <a:lnTo>
                  <a:pt x="419252" y="136994"/>
                </a:lnTo>
                <a:lnTo>
                  <a:pt x="375945" y="155333"/>
                </a:lnTo>
                <a:lnTo>
                  <a:pt x="339242" y="183756"/>
                </a:lnTo>
                <a:lnTo>
                  <a:pt x="310896" y="220548"/>
                </a:lnTo>
                <a:lnTo>
                  <a:pt x="292620" y="263969"/>
                </a:lnTo>
                <a:lnTo>
                  <a:pt x="286143" y="312293"/>
                </a:lnTo>
                <a:lnTo>
                  <a:pt x="292620" y="360629"/>
                </a:lnTo>
                <a:lnTo>
                  <a:pt x="310896" y="404050"/>
                </a:lnTo>
                <a:lnTo>
                  <a:pt x="339242" y="440842"/>
                </a:lnTo>
                <a:lnTo>
                  <a:pt x="375945" y="469277"/>
                </a:lnTo>
                <a:lnTo>
                  <a:pt x="419252" y="487591"/>
                </a:lnTo>
                <a:lnTo>
                  <a:pt x="467436" y="494093"/>
                </a:lnTo>
                <a:lnTo>
                  <a:pt x="515645" y="487591"/>
                </a:lnTo>
                <a:lnTo>
                  <a:pt x="558952" y="469277"/>
                </a:lnTo>
                <a:lnTo>
                  <a:pt x="595655" y="440842"/>
                </a:lnTo>
                <a:lnTo>
                  <a:pt x="624014" y="404050"/>
                </a:lnTo>
                <a:lnTo>
                  <a:pt x="642289" y="360629"/>
                </a:lnTo>
                <a:lnTo>
                  <a:pt x="648766" y="312293"/>
                </a:lnTo>
                <a:close/>
              </a:path>
              <a:path w="2365375" h="2188210">
                <a:moveTo>
                  <a:pt x="932573" y="1191895"/>
                </a:moveTo>
                <a:lnTo>
                  <a:pt x="929208" y="1163701"/>
                </a:lnTo>
                <a:lnTo>
                  <a:pt x="785507" y="715937"/>
                </a:lnTo>
                <a:lnTo>
                  <a:pt x="784567" y="712901"/>
                </a:lnTo>
                <a:lnTo>
                  <a:pt x="783018" y="710234"/>
                </a:lnTo>
                <a:lnTo>
                  <a:pt x="781710" y="707466"/>
                </a:lnTo>
                <a:lnTo>
                  <a:pt x="753364" y="651802"/>
                </a:lnTo>
                <a:lnTo>
                  <a:pt x="719086" y="608380"/>
                </a:lnTo>
                <a:lnTo>
                  <a:pt x="681558" y="575868"/>
                </a:lnTo>
                <a:lnTo>
                  <a:pt x="643420" y="552907"/>
                </a:lnTo>
                <a:lnTo>
                  <a:pt x="607364" y="538175"/>
                </a:lnTo>
                <a:lnTo>
                  <a:pt x="552196" y="528002"/>
                </a:lnTo>
                <a:lnTo>
                  <a:pt x="380453" y="528002"/>
                </a:lnTo>
                <a:lnTo>
                  <a:pt x="325247" y="538175"/>
                </a:lnTo>
                <a:lnTo>
                  <a:pt x="289191" y="552894"/>
                </a:lnTo>
                <a:lnTo>
                  <a:pt x="251066" y="575843"/>
                </a:lnTo>
                <a:lnTo>
                  <a:pt x="213525" y="608355"/>
                </a:lnTo>
                <a:lnTo>
                  <a:pt x="179260" y="651789"/>
                </a:lnTo>
                <a:lnTo>
                  <a:pt x="150914" y="707466"/>
                </a:lnTo>
                <a:lnTo>
                  <a:pt x="149555" y="710234"/>
                </a:lnTo>
                <a:lnTo>
                  <a:pt x="148120" y="712901"/>
                </a:lnTo>
                <a:lnTo>
                  <a:pt x="3390" y="1163701"/>
                </a:lnTo>
                <a:lnTo>
                  <a:pt x="0" y="1191882"/>
                </a:lnTo>
                <a:lnTo>
                  <a:pt x="7416" y="1218285"/>
                </a:lnTo>
                <a:lnTo>
                  <a:pt x="24168" y="1239977"/>
                </a:lnTo>
                <a:lnTo>
                  <a:pt x="48818" y="1254023"/>
                </a:lnTo>
                <a:lnTo>
                  <a:pt x="76911" y="1257439"/>
                </a:lnTo>
                <a:lnTo>
                  <a:pt x="103212" y="1250010"/>
                </a:lnTo>
                <a:lnTo>
                  <a:pt x="124828" y="1233208"/>
                </a:lnTo>
                <a:lnTo>
                  <a:pt x="138836" y="1208519"/>
                </a:lnTo>
                <a:lnTo>
                  <a:pt x="277241" y="777138"/>
                </a:lnTo>
                <a:lnTo>
                  <a:pt x="309702" y="777138"/>
                </a:lnTo>
                <a:lnTo>
                  <a:pt x="73431" y="1517002"/>
                </a:lnTo>
                <a:lnTo>
                  <a:pt x="266179" y="1517002"/>
                </a:lnTo>
                <a:lnTo>
                  <a:pt x="266179" y="2103335"/>
                </a:lnTo>
                <a:lnTo>
                  <a:pt x="272796" y="2136241"/>
                </a:lnTo>
                <a:lnTo>
                  <a:pt x="290868" y="2163102"/>
                </a:lnTo>
                <a:lnTo>
                  <a:pt x="317665" y="2181212"/>
                </a:lnTo>
                <a:lnTo>
                  <a:pt x="350469" y="2187854"/>
                </a:lnTo>
                <a:lnTo>
                  <a:pt x="383298" y="2181212"/>
                </a:lnTo>
                <a:lnTo>
                  <a:pt x="410108" y="2163102"/>
                </a:lnTo>
                <a:lnTo>
                  <a:pt x="428180" y="2136241"/>
                </a:lnTo>
                <a:lnTo>
                  <a:pt x="434809" y="2103335"/>
                </a:lnTo>
                <a:lnTo>
                  <a:pt x="434809" y="1517040"/>
                </a:lnTo>
                <a:lnTo>
                  <a:pt x="497776" y="1517040"/>
                </a:lnTo>
                <a:lnTo>
                  <a:pt x="497776" y="2103374"/>
                </a:lnTo>
                <a:lnTo>
                  <a:pt x="504405" y="2136267"/>
                </a:lnTo>
                <a:lnTo>
                  <a:pt x="522478" y="2163140"/>
                </a:lnTo>
                <a:lnTo>
                  <a:pt x="549275" y="2181250"/>
                </a:lnTo>
                <a:lnTo>
                  <a:pt x="582117" y="2187905"/>
                </a:lnTo>
                <a:lnTo>
                  <a:pt x="614921" y="2181250"/>
                </a:lnTo>
                <a:lnTo>
                  <a:pt x="641718" y="2163127"/>
                </a:lnTo>
                <a:lnTo>
                  <a:pt x="659790" y="2136267"/>
                </a:lnTo>
                <a:lnTo>
                  <a:pt x="666419" y="2103374"/>
                </a:lnTo>
                <a:lnTo>
                  <a:pt x="666419" y="1517040"/>
                </a:lnTo>
                <a:lnTo>
                  <a:pt x="859167" y="1517040"/>
                </a:lnTo>
                <a:lnTo>
                  <a:pt x="622871" y="777176"/>
                </a:lnTo>
                <a:lnTo>
                  <a:pt x="655205" y="777176"/>
                </a:lnTo>
                <a:lnTo>
                  <a:pt x="793724" y="1208557"/>
                </a:lnTo>
                <a:lnTo>
                  <a:pt x="807720" y="1233220"/>
                </a:lnTo>
                <a:lnTo>
                  <a:pt x="829310" y="1250010"/>
                </a:lnTo>
                <a:lnTo>
                  <a:pt x="855624" y="1257452"/>
                </a:lnTo>
                <a:lnTo>
                  <a:pt x="883754" y="1254061"/>
                </a:lnTo>
                <a:lnTo>
                  <a:pt x="908392" y="1239989"/>
                </a:lnTo>
                <a:lnTo>
                  <a:pt x="925156" y="1218298"/>
                </a:lnTo>
                <a:lnTo>
                  <a:pt x="932573" y="1191895"/>
                </a:lnTo>
                <a:close/>
              </a:path>
              <a:path w="2365375" h="2188210">
                <a:moveTo>
                  <a:pt x="1215771" y="0"/>
                </a:moveTo>
                <a:lnTo>
                  <a:pt x="1168527" y="0"/>
                </a:lnTo>
                <a:lnTo>
                  <a:pt x="1168527" y="2187867"/>
                </a:lnTo>
                <a:lnTo>
                  <a:pt x="1215771" y="2187867"/>
                </a:lnTo>
                <a:lnTo>
                  <a:pt x="1215771" y="0"/>
                </a:lnTo>
                <a:close/>
              </a:path>
              <a:path w="2365375" h="2188210">
                <a:moveTo>
                  <a:pt x="2122843" y="312432"/>
                </a:moveTo>
                <a:lnTo>
                  <a:pt x="2116366" y="264071"/>
                </a:lnTo>
                <a:lnTo>
                  <a:pt x="2098090" y="220611"/>
                </a:lnTo>
                <a:lnTo>
                  <a:pt x="2069731" y="183794"/>
                </a:lnTo>
                <a:lnTo>
                  <a:pt x="2033016" y="155346"/>
                </a:lnTo>
                <a:lnTo>
                  <a:pt x="1989683" y="137007"/>
                </a:lnTo>
                <a:lnTo>
                  <a:pt x="1941461" y="130505"/>
                </a:lnTo>
                <a:lnTo>
                  <a:pt x="1893252" y="137007"/>
                </a:lnTo>
                <a:lnTo>
                  <a:pt x="1849932" y="155346"/>
                </a:lnTo>
                <a:lnTo>
                  <a:pt x="1813217" y="183794"/>
                </a:lnTo>
                <a:lnTo>
                  <a:pt x="1784845" y="220611"/>
                </a:lnTo>
                <a:lnTo>
                  <a:pt x="1766557" y="264071"/>
                </a:lnTo>
                <a:lnTo>
                  <a:pt x="1760080" y="312432"/>
                </a:lnTo>
                <a:lnTo>
                  <a:pt x="1766557" y="360794"/>
                </a:lnTo>
                <a:lnTo>
                  <a:pt x="1784845" y="404241"/>
                </a:lnTo>
                <a:lnTo>
                  <a:pt x="1813217" y="441058"/>
                </a:lnTo>
                <a:lnTo>
                  <a:pt x="1849920" y="469506"/>
                </a:lnTo>
                <a:lnTo>
                  <a:pt x="1893252" y="487845"/>
                </a:lnTo>
                <a:lnTo>
                  <a:pt x="1941461" y="494334"/>
                </a:lnTo>
                <a:lnTo>
                  <a:pt x="1989683" y="487845"/>
                </a:lnTo>
                <a:lnTo>
                  <a:pt x="2033016" y="469506"/>
                </a:lnTo>
                <a:lnTo>
                  <a:pt x="2069731" y="441058"/>
                </a:lnTo>
                <a:lnTo>
                  <a:pt x="2098090" y="404241"/>
                </a:lnTo>
                <a:lnTo>
                  <a:pt x="2116366" y="360794"/>
                </a:lnTo>
                <a:lnTo>
                  <a:pt x="2122843" y="312432"/>
                </a:lnTo>
                <a:close/>
              </a:path>
              <a:path w="2365375" h="2188210">
                <a:moveTo>
                  <a:pt x="2365197" y="776719"/>
                </a:moveTo>
                <a:lnTo>
                  <a:pt x="2359952" y="726948"/>
                </a:lnTo>
                <a:lnTo>
                  <a:pt x="2345525" y="681050"/>
                </a:lnTo>
                <a:lnTo>
                  <a:pt x="2322855" y="639533"/>
                </a:lnTo>
                <a:lnTo>
                  <a:pt x="2292934" y="603364"/>
                </a:lnTo>
                <a:lnTo>
                  <a:pt x="2256726" y="573532"/>
                </a:lnTo>
                <a:lnTo>
                  <a:pt x="2215197" y="551014"/>
                </a:lnTo>
                <a:lnTo>
                  <a:pt x="2169337" y="536790"/>
                </a:lnTo>
                <a:lnTo>
                  <a:pt x="2120112" y="531825"/>
                </a:lnTo>
                <a:lnTo>
                  <a:pt x="1762848" y="531825"/>
                </a:lnTo>
                <a:lnTo>
                  <a:pt x="1713623" y="536790"/>
                </a:lnTo>
                <a:lnTo>
                  <a:pt x="1667751" y="551014"/>
                </a:lnTo>
                <a:lnTo>
                  <a:pt x="1626235" y="573532"/>
                </a:lnTo>
                <a:lnTo>
                  <a:pt x="1590027" y="603364"/>
                </a:lnTo>
                <a:lnTo>
                  <a:pt x="1560106" y="639533"/>
                </a:lnTo>
                <a:lnTo>
                  <a:pt x="1537449" y="681050"/>
                </a:lnTo>
                <a:lnTo>
                  <a:pt x="1523034" y="726948"/>
                </a:lnTo>
                <a:lnTo>
                  <a:pt x="1517764" y="776947"/>
                </a:lnTo>
                <a:lnTo>
                  <a:pt x="1517764" y="1258189"/>
                </a:lnTo>
                <a:lnTo>
                  <a:pt x="1523911" y="1288707"/>
                </a:lnTo>
                <a:lnTo>
                  <a:pt x="1540687" y="1313649"/>
                </a:lnTo>
                <a:lnTo>
                  <a:pt x="1565554" y="1330464"/>
                </a:lnTo>
                <a:lnTo>
                  <a:pt x="1595958" y="1336624"/>
                </a:lnTo>
                <a:lnTo>
                  <a:pt x="1626425" y="1330452"/>
                </a:lnTo>
                <a:lnTo>
                  <a:pt x="1651292" y="1313637"/>
                </a:lnTo>
                <a:lnTo>
                  <a:pt x="1668056" y="1288694"/>
                </a:lnTo>
                <a:lnTo>
                  <a:pt x="1674202" y="1258189"/>
                </a:lnTo>
                <a:lnTo>
                  <a:pt x="1674202" y="812330"/>
                </a:lnTo>
                <a:lnTo>
                  <a:pt x="1711579" y="812330"/>
                </a:lnTo>
                <a:lnTo>
                  <a:pt x="1711579" y="2082482"/>
                </a:lnTo>
                <a:lnTo>
                  <a:pt x="1719821" y="2123490"/>
                </a:lnTo>
                <a:lnTo>
                  <a:pt x="1742325" y="2156980"/>
                </a:lnTo>
                <a:lnTo>
                  <a:pt x="1775701" y="2179548"/>
                </a:lnTo>
                <a:lnTo>
                  <a:pt x="1816557" y="2187816"/>
                </a:lnTo>
                <a:lnTo>
                  <a:pt x="1857463" y="2179548"/>
                </a:lnTo>
                <a:lnTo>
                  <a:pt x="1890839" y="2156980"/>
                </a:lnTo>
                <a:lnTo>
                  <a:pt x="1913343" y="2123490"/>
                </a:lnTo>
                <a:lnTo>
                  <a:pt x="1921586" y="2082482"/>
                </a:lnTo>
                <a:lnTo>
                  <a:pt x="1921586" y="1335963"/>
                </a:lnTo>
                <a:lnTo>
                  <a:pt x="1961337" y="1335963"/>
                </a:lnTo>
                <a:lnTo>
                  <a:pt x="1961337" y="2082558"/>
                </a:lnTo>
                <a:lnTo>
                  <a:pt x="1969592" y="2123567"/>
                </a:lnTo>
                <a:lnTo>
                  <a:pt x="1992071" y="2157057"/>
                </a:lnTo>
                <a:lnTo>
                  <a:pt x="2025446" y="2179624"/>
                </a:lnTo>
                <a:lnTo>
                  <a:pt x="2066328" y="2187905"/>
                </a:lnTo>
                <a:lnTo>
                  <a:pt x="2107234" y="2179624"/>
                </a:lnTo>
                <a:lnTo>
                  <a:pt x="2140610" y="2157057"/>
                </a:lnTo>
                <a:lnTo>
                  <a:pt x="2163102" y="2123567"/>
                </a:lnTo>
                <a:lnTo>
                  <a:pt x="2171357" y="2082558"/>
                </a:lnTo>
                <a:lnTo>
                  <a:pt x="2171357" y="812368"/>
                </a:lnTo>
                <a:lnTo>
                  <a:pt x="2208733" y="812368"/>
                </a:lnTo>
                <a:lnTo>
                  <a:pt x="2208733" y="1258239"/>
                </a:lnTo>
                <a:lnTo>
                  <a:pt x="2214880" y="1288757"/>
                </a:lnTo>
                <a:lnTo>
                  <a:pt x="2231644" y="1313700"/>
                </a:lnTo>
                <a:lnTo>
                  <a:pt x="2256510" y="1330528"/>
                </a:lnTo>
                <a:lnTo>
                  <a:pt x="2286965" y="1336700"/>
                </a:lnTo>
                <a:lnTo>
                  <a:pt x="2317407" y="1330528"/>
                </a:lnTo>
                <a:lnTo>
                  <a:pt x="2342273" y="1313688"/>
                </a:lnTo>
                <a:lnTo>
                  <a:pt x="2359025" y="1288745"/>
                </a:lnTo>
                <a:lnTo>
                  <a:pt x="2365159" y="1258239"/>
                </a:lnTo>
                <a:lnTo>
                  <a:pt x="2365159" y="776947"/>
                </a:lnTo>
                <a:lnTo>
                  <a:pt x="2365197" y="776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29350" y="0"/>
            <a:ext cx="8358650" cy="5143500"/>
          </a:xfrm>
          <a:prstGeom prst="rect">
            <a:avLst/>
          </a:prstGeom>
          <a:solidFill>
            <a:srgbClr val="FF434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3154" r="7079" b="4192"/>
          <a:stretch>
            <a:fillRect/>
          </a:stretch>
        </p:blipFill>
        <p:spPr>
          <a:xfrm>
            <a:off x="13785245" y="3926573"/>
            <a:ext cx="4502755" cy="653060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929350" y="1794510"/>
            <a:ext cx="8358650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600"/>
              </a:lnSpc>
            </a:pPr>
            <a:r>
              <a:rPr lang="en-US" sz="8000" b="1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סיום</a:t>
            </a:r>
            <a:r>
              <a:rPr lang="en-US" sz="80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הבחינה</a:t>
            </a:r>
          </a:p>
        </p:txBody>
      </p:sp>
      <p:sp>
        <p:nvSpPr>
          <p:cNvPr id="5" name="AutoShape 5"/>
          <p:cNvSpPr/>
          <p:nvPr/>
        </p:nvSpPr>
        <p:spPr>
          <a:xfrm>
            <a:off x="9929350" y="5143500"/>
            <a:ext cx="3855895" cy="5157855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6" name="AutoShape 6"/>
          <p:cNvSpPr/>
          <p:nvPr/>
        </p:nvSpPr>
        <p:spPr>
          <a:xfrm>
            <a:off x="9929350" y="8449695"/>
            <a:ext cx="3032935" cy="1851660"/>
          </a:xfrm>
          <a:prstGeom prst="rect">
            <a:avLst/>
          </a:prstGeom>
          <a:solidFill>
            <a:srgbClr val="38BF8E"/>
          </a:solidFill>
        </p:spPr>
      </p:sp>
      <p:sp>
        <p:nvSpPr>
          <p:cNvPr id="7" name="TextBox 7"/>
          <p:cNvSpPr txBox="1"/>
          <p:nvPr/>
        </p:nvSpPr>
        <p:spPr>
          <a:xfrm>
            <a:off x="228600" y="342900"/>
            <a:ext cx="9700750" cy="7997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400"/>
              </a:lnSpc>
            </a:pPr>
            <a:r>
              <a:rPr lang="he-IL" sz="4200" b="1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 </a:t>
            </a:r>
            <a:r>
              <a:rPr lang="en-US" sz="4200" b="1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נוהל</a:t>
            </a:r>
            <a:r>
              <a:rPr lang="en-US" sz="4200" b="1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הגשת בחינה</a:t>
            </a:r>
          </a:p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עליך להגיש את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הבחינה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he-IL" sz="3600" dirty="0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באתר הבחינות </a:t>
            </a:r>
            <a:endParaRPr lang="en-US" sz="36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3" action="ppaction://hlinksldjump"/>
              </a:rPr>
              <a:t>איך אדע שהבחינה הוגשה?</a:t>
            </a:r>
            <a:endParaRPr lang="en-US" sz="36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כתב/י למשגיח/ה בצ'אט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שהגשת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את הבחינה</a:t>
            </a:r>
          </a:p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המשגיח/ה יבקש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ממך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להציג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את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מסך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המחשב</a:t>
            </a:r>
          </a:p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3600" dirty="0" err="1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הבחינה</a:t>
            </a:r>
            <a:r>
              <a:rPr lang="en-US" sz="3600" dirty="0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תיסגר באופן אוטומטי בתום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פרק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הזמן שהוקצב לה</a:t>
            </a:r>
          </a:p>
          <a:p>
            <a:pPr algn="ctr" rtl="1">
              <a:lnSpc>
                <a:spcPct val="150000"/>
              </a:lnSpc>
            </a:pPr>
            <a:r>
              <a:rPr lang="en-US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*אם אושרה לך תוספת זמן, הבחינה תסגר בתום תוספת הזמן</a:t>
            </a:r>
          </a:p>
          <a:p>
            <a:pPr algn="r" rtl="1">
              <a:lnSpc>
                <a:spcPct val="150000"/>
              </a:lnSpc>
            </a:pPr>
            <a:endParaRPr lang="en-US" sz="28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ts val="5040"/>
              </a:lnSpc>
            </a:pPr>
            <a:endParaRPr lang="en-US" sz="28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29350" y="0"/>
            <a:ext cx="8358650" cy="5417820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3" name="AutoShape 3"/>
          <p:cNvSpPr/>
          <p:nvPr/>
        </p:nvSpPr>
        <p:spPr>
          <a:xfrm>
            <a:off x="9929350" y="5143500"/>
            <a:ext cx="8358650" cy="5157855"/>
          </a:xfrm>
          <a:prstGeom prst="rect">
            <a:avLst/>
          </a:prstGeom>
          <a:solidFill>
            <a:srgbClr val="38BF8E"/>
          </a:solidFill>
        </p:spPr>
      </p:sp>
      <p:sp>
        <p:nvSpPr>
          <p:cNvPr id="4" name="TextBox 4"/>
          <p:cNvSpPr txBox="1"/>
          <p:nvPr/>
        </p:nvSpPr>
        <p:spPr>
          <a:xfrm>
            <a:off x="685800" y="1249005"/>
            <a:ext cx="9037320" cy="905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עליך להקפיד על קוד התנהגות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נאותה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</a:p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שמר/י על הפרטיות של חבריך</a:t>
            </a:r>
          </a:p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המשגיח/ה נדרש/ת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לשמור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על טוהר הבחינה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ולכן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ייתכן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שתתבקש/י לסרוק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שוב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את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חלל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החדר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או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למקד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את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המצלמה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במסך</a:t>
            </a:r>
            <a:r>
              <a:rPr lang="he-IL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.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אנא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קבל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/י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זאת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בהבנה</a:t>
            </a:r>
            <a:endParaRPr lang="en-US" sz="36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אם יש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חשש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לפגיעה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בטוהר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הבחינה</a:t>
            </a:r>
            <a:r>
              <a:rPr lang="he-IL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יועבר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דיווח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על כך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ליחידה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ויתבצע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בירור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משמעתי</a:t>
            </a:r>
            <a:r>
              <a:rPr lang="en-US" sz="36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כמקובל</a:t>
            </a:r>
            <a:endParaRPr lang="en-US" sz="36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ct val="150000"/>
              </a:lnSpc>
            </a:pPr>
            <a:endParaRPr lang="en-US" sz="36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ct val="150000"/>
              </a:lnSpc>
            </a:pPr>
            <a:endParaRPr lang="en-US" sz="36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929350" y="1726426"/>
            <a:ext cx="8358650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600"/>
              </a:lnSpc>
            </a:pPr>
            <a:r>
              <a:rPr lang="en-US" sz="80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טוהר הבחינה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82CB265-486D-43DD-87EC-A3673F4B3ECA}"/>
              </a:ext>
            </a:extLst>
          </p:cNvPr>
          <p:cNvSpPr/>
          <p:nvPr/>
        </p:nvSpPr>
        <p:spPr>
          <a:xfrm>
            <a:off x="9929348" y="5143499"/>
            <a:ext cx="8359140" cy="5143500"/>
          </a:xfrm>
          <a:custGeom>
            <a:avLst/>
            <a:gdLst/>
            <a:ahLst/>
            <a:cxnLst/>
            <a:rect l="l" t="t" r="r" b="b"/>
            <a:pathLst>
              <a:path w="8359140" h="5143500">
                <a:moveTo>
                  <a:pt x="0" y="0"/>
                </a:moveTo>
                <a:lnTo>
                  <a:pt x="8358652" y="0"/>
                </a:lnTo>
                <a:lnTo>
                  <a:pt x="8358652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37BE8E"/>
          </a:solidFill>
        </p:spPr>
        <p:txBody>
          <a:bodyPr wrap="square" lIns="0" tIns="0" rIns="0" bIns="0" rtlCol="0"/>
          <a:lstStyle/>
          <a:p>
            <a:endParaRPr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017BB445-594A-47AE-8EF4-C87C85938265}"/>
              </a:ext>
            </a:extLst>
          </p:cNvPr>
          <p:cNvSpPr/>
          <p:nvPr/>
        </p:nvSpPr>
        <p:spPr>
          <a:xfrm>
            <a:off x="12621570" y="5652274"/>
            <a:ext cx="2975610" cy="2908300"/>
          </a:xfrm>
          <a:custGeom>
            <a:avLst/>
            <a:gdLst/>
            <a:ahLst/>
            <a:cxnLst/>
            <a:rect l="l" t="t" r="r" b="b"/>
            <a:pathLst>
              <a:path w="2975609" h="2908300">
                <a:moveTo>
                  <a:pt x="20403" y="1765299"/>
                </a:moveTo>
                <a:lnTo>
                  <a:pt x="5531" y="1765299"/>
                </a:lnTo>
                <a:lnTo>
                  <a:pt x="0" y="1752599"/>
                </a:lnTo>
                <a:lnTo>
                  <a:pt x="895" y="1739899"/>
                </a:lnTo>
                <a:lnTo>
                  <a:pt x="10250" y="1739899"/>
                </a:lnTo>
                <a:lnTo>
                  <a:pt x="195758" y="1689099"/>
                </a:lnTo>
                <a:lnTo>
                  <a:pt x="446493" y="1625599"/>
                </a:lnTo>
                <a:lnTo>
                  <a:pt x="496417" y="1600199"/>
                </a:lnTo>
                <a:lnTo>
                  <a:pt x="723412" y="1536699"/>
                </a:lnTo>
                <a:lnTo>
                  <a:pt x="768346" y="1511299"/>
                </a:lnTo>
                <a:lnTo>
                  <a:pt x="857747" y="1485899"/>
                </a:lnTo>
                <a:lnTo>
                  <a:pt x="890658" y="1460499"/>
                </a:lnTo>
                <a:lnTo>
                  <a:pt x="923454" y="1447799"/>
                </a:lnTo>
                <a:lnTo>
                  <a:pt x="936761" y="1447799"/>
                </a:lnTo>
                <a:lnTo>
                  <a:pt x="965392" y="1435099"/>
                </a:lnTo>
                <a:lnTo>
                  <a:pt x="973073" y="1435099"/>
                </a:lnTo>
                <a:lnTo>
                  <a:pt x="980449" y="1422399"/>
                </a:lnTo>
                <a:lnTo>
                  <a:pt x="991594" y="1422399"/>
                </a:lnTo>
                <a:lnTo>
                  <a:pt x="1071252" y="1346199"/>
                </a:lnTo>
                <a:lnTo>
                  <a:pt x="1111046" y="1320799"/>
                </a:lnTo>
                <a:lnTo>
                  <a:pt x="1150463" y="1282699"/>
                </a:lnTo>
                <a:lnTo>
                  <a:pt x="1189240" y="1244599"/>
                </a:lnTo>
                <a:lnTo>
                  <a:pt x="1227109" y="1206499"/>
                </a:lnTo>
                <a:lnTo>
                  <a:pt x="1263808" y="1168399"/>
                </a:lnTo>
                <a:lnTo>
                  <a:pt x="1299070" y="1130299"/>
                </a:lnTo>
                <a:lnTo>
                  <a:pt x="1337758" y="1079499"/>
                </a:lnTo>
                <a:lnTo>
                  <a:pt x="1356547" y="1054099"/>
                </a:lnTo>
                <a:lnTo>
                  <a:pt x="1375330" y="1041399"/>
                </a:lnTo>
                <a:lnTo>
                  <a:pt x="1403909" y="1003299"/>
                </a:lnTo>
                <a:lnTo>
                  <a:pt x="1431486" y="965199"/>
                </a:lnTo>
                <a:lnTo>
                  <a:pt x="1458121" y="914399"/>
                </a:lnTo>
                <a:lnTo>
                  <a:pt x="1509505" y="838199"/>
                </a:lnTo>
                <a:lnTo>
                  <a:pt x="1534395" y="800099"/>
                </a:lnTo>
                <a:lnTo>
                  <a:pt x="1558380" y="749299"/>
                </a:lnTo>
                <a:lnTo>
                  <a:pt x="1581297" y="711199"/>
                </a:lnTo>
                <a:lnTo>
                  <a:pt x="1602985" y="660399"/>
                </a:lnTo>
                <a:lnTo>
                  <a:pt x="1623281" y="622299"/>
                </a:lnTo>
                <a:lnTo>
                  <a:pt x="1642024" y="571499"/>
                </a:lnTo>
                <a:lnTo>
                  <a:pt x="1659050" y="533399"/>
                </a:lnTo>
                <a:lnTo>
                  <a:pt x="1674198" y="482599"/>
                </a:lnTo>
                <a:lnTo>
                  <a:pt x="1687306" y="431799"/>
                </a:lnTo>
                <a:lnTo>
                  <a:pt x="1698212" y="393699"/>
                </a:lnTo>
                <a:lnTo>
                  <a:pt x="1706753" y="342899"/>
                </a:lnTo>
                <a:lnTo>
                  <a:pt x="1712767" y="292099"/>
                </a:lnTo>
                <a:lnTo>
                  <a:pt x="1722457" y="203199"/>
                </a:lnTo>
                <a:lnTo>
                  <a:pt x="1730923" y="165099"/>
                </a:lnTo>
                <a:lnTo>
                  <a:pt x="1743855" y="126999"/>
                </a:lnTo>
                <a:lnTo>
                  <a:pt x="1774820" y="76199"/>
                </a:lnTo>
                <a:lnTo>
                  <a:pt x="1820269" y="25399"/>
                </a:lnTo>
                <a:lnTo>
                  <a:pt x="1874945" y="0"/>
                </a:lnTo>
                <a:lnTo>
                  <a:pt x="1969162" y="0"/>
                </a:lnTo>
                <a:lnTo>
                  <a:pt x="2000942" y="12699"/>
                </a:lnTo>
                <a:lnTo>
                  <a:pt x="2030416" y="25399"/>
                </a:lnTo>
                <a:lnTo>
                  <a:pt x="2057256" y="50799"/>
                </a:lnTo>
                <a:lnTo>
                  <a:pt x="2078095" y="76199"/>
                </a:lnTo>
                <a:lnTo>
                  <a:pt x="1909292" y="76199"/>
                </a:lnTo>
                <a:lnTo>
                  <a:pt x="1881691" y="88899"/>
                </a:lnTo>
                <a:lnTo>
                  <a:pt x="1836811" y="139699"/>
                </a:lnTo>
                <a:lnTo>
                  <a:pt x="1813036" y="203199"/>
                </a:lnTo>
                <a:lnTo>
                  <a:pt x="1804641" y="241299"/>
                </a:lnTo>
                <a:lnTo>
                  <a:pt x="1799596" y="279399"/>
                </a:lnTo>
                <a:lnTo>
                  <a:pt x="1795409" y="330199"/>
                </a:lnTo>
                <a:lnTo>
                  <a:pt x="1789591" y="368299"/>
                </a:lnTo>
                <a:lnTo>
                  <a:pt x="1779414" y="419099"/>
                </a:lnTo>
                <a:lnTo>
                  <a:pt x="1766923" y="469899"/>
                </a:lnTo>
                <a:lnTo>
                  <a:pt x="1752258" y="520699"/>
                </a:lnTo>
                <a:lnTo>
                  <a:pt x="1735557" y="571499"/>
                </a:lnTo>
                <a:lnTo>
                  <a:pt x="1716959" y="622299"/>
                </a:lnTo>
                <a:lnTo>
                  <a:pt x="1696602" y="673099"/>
                </a:lnTo>
                <a:lnTo>
                  <a:pt x="1674625" y="723899"/>
                </a:lnTo>
                <a:lnTo>
                  <a:pt x="1651167" y="761999"/>
                </a:lnTo>
                <a:lnTo>
                  <a:pt x="1626366" y="812799"/>
                </a:lnTo>
                <a:lnTo>
                  <a:pt x="1600361" y="863599"/>
                </a:lnTo>
                <a:lnTo>
                  <a:pt x="1573291" y="901699"/>
                </a:lnTo>
                <a:lnTo>
                  <a:pt x="1545294" y="952499"/>
                </a:lnTo>
                <a:lnTo>
                  <a:pt x="1520516" y="990599"/>
                </a:lnTo>
                <a:lnTo>
                  <a:pt x="1494949" y="1015999"/>
                </a:lnTo>
                <a:lnTo>
                  <a:pt x="1468528" y="1054099"/>
                </a:lnTo>
                <a:lnTo>
                  <a:pt x="1441190" y="1092199"/>
                </a:lnTo>
                <a:lnTo>
                  <a:pt x="1433839" y="1104899"/>
                </a:lnTo>
                <a:lnTo>
                  <a:pt x="1426551" y="1104899"/>
                </a:lnTo>
                <a:lnTo>
                  <a:pt x="1419332" y="1117599"/>
                </a:lnTo>
                <a:lnTo>
                  <a:pt x="1412191" y="1130299"/>
                </a:lnTo>
                <a:lnTo>
                  <a:pt x="1384809" y="1168399"/>
                </a:lnTo>
                <a:lnTo>
                  <a:pt x="1355883" y="1193799"/>
                </a:lnTo>
                <a:lnTo>
                  <a:pt x="1325741" y="1231899"/>
                </a:lnTo>
                <a:lnTo>
                  <a:pt x="1294709" y="1257299"/>
                </a:lnTo>
                <a:lnTo>
                  <a:pt x="1258059" y="1295399"/>
                </a:lnTo>
                <a:lnTo>
                  <a:pt x="1220701" y="1333499"/>
                </a:lnTo>
                <a:lnTo>
                  <a:pt x="1182737" y="1371599"/>
                </a:lnTo>
                <a:lnTo>
                  <a:pt x="1144268" y="1396999"/>
                </a:lnTo>
                <a:lnTo>
                  <a:pt x="1123988" y="1422399"/>
                </a:lnTo>
                <a:lnTo>
                  <a:pt x="1083314" y="1447799"/>
                </a:lnTo>
                <a:lnTo>
                  <a:pt x="1063008" y="1473199"/>
                </a:lnTo>
                <a:lnTo>
                  <a:pt x="1051267" y="1485899"/>
                </a:lnTo>
                <a:lnTo>
                  <a:pt x="1039384" y="1498599"/>
                </a:lnTo>
                <a:lnTo>
                  <a:pt x="1026724" y="1498599"/>
                </a:lnTo>
                <a:lnTo>
                  <a:pt x="1012654" y="1511299"/>
                </a:lnTo>
                <a:lnTo>
                  <a:pt x="875935" y="1562099"/>
                </a:lnTo>
                <a:lnTo>
                  <a:pt x="394231" y="1689099"/>
                </a:lnTo>
                <a:lnTo>
                  <a:pt x="344619" y="1689099"/>
                </a:lnTo>
                <a:lnTo>
                  <a:pt x="195530" y="1727199"/>
                </a:lnTo>
                <a:lnTo>
                  <a:pt x="48381" y="1752599"/>
                </a:lnTo>
                <a:lnTo>
                  <a:pt x="37168" y="1752599"/>
                </a:lnTo>
                <a:lnTo>
                  <a:pt x="20403" y="1765299"/>
                </a:lnTo>
                <a:close/>
              </a:path>
              <a:path w="2975609" h="2908300">
                <a:moveTo>
                  <a:pt x="2424694" y="1295399"/>
                </a:moveTo>
                <a:lnTo>
                  <a:pt x="1879792" y="1295399"/>
                </a:lnTo>
                <a:lnTo>
                  <a:pt x="1866835" y="1244599"/>
                </a:lnTo>
                <a:lnTo>
                  <a:pt x="1858922" y="1193799"/>
                </a:lnTo>
                <a:lnTo>
                  <a:pt x="1856597" y="1142999"/>
                </a:lnTo>
                <a:lnTo>
                  <a:pt x="1860405" y="1092199"/>
                </a:lnTo>
                <a:lnTo>
                  <a:pt x="1870889" y="1041399"/>
                </a:lnTo>
                <a:lnTo>
                  <a:pt x="1888188" y="990599"/>
                </a:lnTo>
                <a:lnTo>
                  <a:pt x="1910978" y="952499"/>
                </a:lnTo>
                <a:lnTo>
                  <a:pt x="1938108" y="901699"/>
                </a:lnTo>
                <a:lnTo>
                  <a:pt x="1968429" y="863599"/>
                </a:lnTo>
                <a:lnTo>
                  <a:pt x="1993010" y="838199"/>
                </a:lnTo>
                <a:lnTo>
                  <a:pt x="2018210" y="800099"/>
                </a:lnTo>
                <a:lnTo>
                  <a:pt x="2067762" y="749299"/>
                </a:lnTo>
                <a:lnTo>
                  <a:pt x="2091765" y="711199"/>
                </a:lnTo>
                <a:lnTo>
                  <a:pt x="2112056" y="673099"/>
                </a:lnTo>
                <a:lnTo>
                  <a:pt x="2128390" y="634999"/>
                </a:lnTo>
                <a:lnTo>
                  <a:pt x="2140521" y="596899"/>
                </a:lnTo>
                <a:lnTo>
                  <a:pt x="2149081" y="546099"/>
                </a:lnTo>
                <a:lnTo>
                  <a:pt x="2151301" y="495299"/>
                </a:lnTo>
                <a:lnTo>
                  <a:pt x="2147836" y="444499"/>
                </a:lnTo>
                <a:lnTo>
                  <a:pt x="2139342" y="393699"/>
                </a:lnTo>
                <a:lnTo>
                  <a:pt x="2126474" y="342899"/>
                </a:lnTo>
                <a:lnTo>
                  <a:pt x="2109890" y="304799"/>
                </a:lnTo>
                <a:lnTo>
                  <a:pt x="2090243" y="253999"/>
                </a:lnTo>
                <a:lnTo>
                  <a:pt x="2070397" y="215899"/>
                </a:lnTo>
                <a:lnTo>
                  <a:pt x="2047566" y="177799"/>
                </a:lnTo>
                <a:lnTo>
                  <a:pt x="2020542" y="139699"/>
                </a:lnTo>
                <a:lnTo>
                  <a:pt x="1988114" y="114299"/>
                </a:lnTo>
                <a:lnTo>
                  <a:pt x="1963889" y="88899"/>
                </a:lnTo>
                <a:lnTo>
                  <a:pt x="1937153" y="88899"/>
                </a:lnTo>
                <a:lnTo>
                  <a:pt x="1909292" y="76199"/>
                </a:lnTo>
                <a:lnTo>
                  <a:pt x="2078095" y="76199"/>
                </a:lnTo>
                <a:lnTo>
                  <a:pt x="2115586" y="126999"/>
                </a:lnTo>
                <a:lnTo>
                  <a:pt x="2139221" y="165099"/>
                </a:lnTo>
                <a:lnTo>
                  <a:pt x="2160168" y="203199"/>
                </a:lnTo>
                <a:lnTo>
                  <a:pt x="2180547" y="241299"/>
                </a:lnTo>
                <a:lnTo>
                  <a:pt x="2198581" y="292099"/>
                </a:lnTo>
                <a:lnTo>
                  <a:pt x="2213854" y="330199"/>
                </a:lnTo>
                <a:lnTo>
                  <a:pt x="2225951" y="380999"/>
                </a:lnTo>
                <a:lnTo>
                  <a:pt x="2234176" y="431799"/>
                </a:lnTo>
                <a:lnTo>
                  <a:pt x="2238261" y="482599"/>
                </a:lnTo>
                <a:lnTo>
                  <a:pt x="2238092" y="520699"/>
                </a:lnTo>
                <a:lnTo>
                  <a:pt x="2233555" y="571499"/>
                </a:lnTo>
                <a:lnTo>
                  <a:pt x="2224536" y="622299"/>
                </a:lnTo>
                <a:lnTo>
                  <a:pt x="2210919" y="660399"/>
                </a:lnTo>
                <a:lnTo>
                  <a:pt x="2192592" y="711199"/>
                </a:lnTo>
                <a:lnTo>
                  <a:pt x="2169534" y="749299"/>
                </a:lnTo>
                <a:lnTo>
                  <a:pt x="2142648" y="787399"/>
                </a:lnTo>
                <a:lnTo>
                  <a:pt x="2113214" y="825499"/>
                </a:lnTo>
                <a:lnTo>
                  <a:pt x="2051823" y="901699"/>
                </a:lnTo>
                <a:lnTo>
                  <a:pt x="2022427" y="939799"/>
                </a:lnTo>
                <a:lnTo>
                  <a:pt x="1995605" y="977899"/>
                </a:lnTo>
                <a:lnTo>
                  <a:pt x="1977933" y="1015999"/>
                </a:lnTo>
                <a:lnTo>
                  <a:pt x="1963399" y="1041399"/>
                </a:lnTo>
                <a:lnTo>
                  <a:pt x="1952527" y="1079499"/>
                </a:lnTo>
                <a:lnTo>
                  <a:pt x="1945843" y="1117599"/>
                </a:lnTo>
                <a:lnTo>
                  <a:pt x="1944084" y="1130299"/>
                </a:lnTo>
                <a:lnTo>
                  <a:pt x="1943690" y="1155699"/>
                </a:lnTo>
                <a:lnTo>
                  <a:pt x="1944596" y="1168399"/>
                </a:lnTo>
                <a:lnTo>
                  <a:pt x="1948551" y="1206499"/>
                </a:lnTo>
                <a:lnTo>
                  <a:pt x="1956205" y="1244599"/>
                </a:lnTo>
                <a:lnTo>
                  <a:pt x="1959443" y="1257299"/>
                </a:lnTo>
                <a:lnTo>
                  <a:pt x="1962634" y="1269999"/>
                </a:lnTo>
                <a:lnTo>
                  <a:pt x="1964541" y="1269999"/>
                </a:lnTo>
                <a:lnTo>
                  <a:pt x="1963925" y="1282699"/>
                </a:lnTo>
                <a:lnTo>
                  <a:pt x="2476868" y="1282699"/>
                </a:lnTo>
                <a:lnTo>
                  <a:pt x="2424694" y="1295399"/>
                </a:lnTo>
                <a:close/>
              </a:path>
              <a:path w="2975609" h="2908300">
                <a:moveTo>
                  <a:pt x="2837270" y="1181099"/>
                </a:moveTo>
                <a:lnTo>
                  <a:pt x="2614868" y="1181099"/>
                </a:lnTo>
                <a:lnTo>
                  <a:pt x="2665658" y="1168399"/>
                </a:lnTo>
                <a:lnTo>
                  <a:pt x="2828015" y="1168399"/>
                </a:lnTo>
                <a:lnTo>
                  <a:pt x="2837270" y="1181099"/>
                </a:lnTo>
                <a:close/>
              </a:path>
              <a:path w="2975609" h="2908300">
                <a:moveTo>
                  <a:pt x="2887672" y="1219199"/>
                </a:moveTo>
                <a:lnTo>
                  <a:pt x="2404054" y="1219199"/>
                </a:lnTo>
                <a:lnTo>
                  <a:pt x="2561957" y="1181099"/>
                </a:lnTo>
                <a:lnTo>
                  <a:pt x="2859613" y="1181099"/>
                </a:lnTo>
                <a:lnTo>
                  <a:pt x="2864050" y="1193799"/>
                </a:lnTo>
                <a:lnTo>
                  <a:pt x="2868592" y="1193799"/>
                </a:lnTo>
                <a:lnTo>
                  <a:pt x="2878288" y="1206499"/>
                </a:lnTo>
                <a:lnTo>
                  <a:pt x="2887672" y="1219199"/>
                </a:lnTo>
                <a:close/>
              </a:path>
              <a:path w="2975609" h="2908300">
                <a:moveTo>
                  <a:pt x="2633831" y="1269999"/>
                </a:moveTo>
                <a:lnTo>
                  <a:pt x="2111301" y="1269999"/>
                </a:lnTo>
                <a:lnTo>
                  <a:pt x="2209071" y="1244599"/>
                </a:lnTo>
                <a:lnTo>
                  <a:pt x="2257862" y="1244599"/>
                </a:lnTo>
                <a:lnTo>
                  <a:pt x="2355337" y="1219199"/>
                </a:lnTo>
                <a:lnTo>
                  <a:pt x="2896798" y="1219199"/>
                </a:lnTo>
                <a:lnTo>
                  <a:pt x="2905721" y="1231899"/>
                </a:lnTo>
                <a:lnTo>
                  <a:pt x="2923295" y="1257299"/>
                </a:lnTo>
                <a:lnTo>
                  <a:pt x="2686263" y="1257299"/>
                </a:lnTo>
                <a:lnTo>
                  <a:pt x="2633831" y="1269999"/>
                </a:lnTo>
                <a:close/>
              </a:path>
              <a:path w="2975609" h="2908300">
                <a:moveTo>
                  <a:pt x="2109843" y="1333499"/>
                </a:moveTo>
                <a:lnTo>
                  <a:pt x="1800135" y="1333499"/>
                </a:lnTo>
                <a:lnTo>
                  <a:pt x="1783189" y="1320799"/>
                </a:lnTo>
                <a:lnTo>
                  <a:pt x="1764771" y="1308099"/>
                </a:lnTo>
                <a:lnTo>
                  <a:pt x="1750243" y="1295399"/>
                </a:lnTo>
                <a:lnTo>
                  <a:pt x="1744972" y="1282699"/>
                </a:lnTo>
                <a:lnTo>
                  <a:pt x="1747630" y="1269999"/>
                </a:lnTo>
                <a:lnTo>
                  <a:pt x="1753685" y="1257299"/>
                </a:lnTo>
                <a:lnTo>
                  <a:pt x="1777735" y="1257299"/>
                </a:lnTo>
                <a:lnTo>
                  <a:pt x="1782411" y="1269999"/>
                </a:lnTo>
                <a:lnTo>
                  <a:pt x="1791719" y="1269999"/>
                </a:lnTo>
                <a:lnTo>
                  <a:pt x="1811450" y="1282699"/>
                </a:lnTo>
                <a:lnTo>
                  <a:pt x="1834120" y="1282699"/>
                </a:lnTo>
                <a:lnTo>
                  <a:pt x="1857608" y="1295399"/>
                </a:lnTo>
                <a:lnTo>
                  <a:pt x="2372610" y="1295399"/>
                </a:lnTo>
                <a:lnTo>
                  <a:pt x="2320628" y="1308099"/>
                </a:lnTo>
                <a:lnTo>
                  <a:pt x="2267991" y="1308099"/>
                </a:lnTo>
                <a:lnTo>
                  <a:pt x="2215335" y="1320799"/>
                </a:lnTo>
                <a:lnTo>
                  <a:pt x="2162629" y="1320799"/>
                </a:lnTo>
                <a:lnTo>
                  <a:pt x="2109843" y="1333499"/>
                </a:lnTo>
                <a:close/>
              </a:path>
              <a:path w="2975609" h="2908300">
                <a:moveTo>
                  <a:pt x="2429460" y="1828799"/>
                </a:moveTo>
                <a:lnTo>
                  <a:pt x="2307710" y="1828799"/>
                </a:lnTo>
                <a:lnTo>
                  <a:pt x="2317651" y="1816099"/>
                </a:lnTo>
                <a:lnTo>
                  <a:pt x="2365865" y="1803399"/>
                </a:lnTo>
                <a:lnTo>
                  <a:pt x="2413875" y="1777999"/>
                </a:lnTo>
                <a:lnTo>
                  <a:pt x="2461561" y="1765299"/>
                </a:lnTo>
                <a:lnTo>
                  <a:pt x="2555470" y="1714499"/>
                </a:lnTo>
                <a:lnTo>
                  <a:pt x="2601452" y="1701799"/>
                </a:lnTo>
                <a:lnTo>
                  <a:pt x="2646624" y="1676399"/>
                </a:lnTo>
                <a:lnTo>
                  <a:pt x="2687942" y="1650999"/>
                </a:lnTo>
                <a:lnTo>
                  <a:pt x="2728283" y="1625599"/>
                </a:lnTo>
                <a:lnTo>
                  <a:pt x="2767203" y="1600199"/>
                </a:lnTo>
                <a:lnTo>
                  <a:pt x="2804259" y="1574799"/>
                </a:lnTo>
                <a:lnTo>
                  <a:pt x="2809813" y="1562099"/>
                </a:lnTo>
                <a:lnTo>
                  <a:pt x="2815290" y="1562099"/>
                </a:lnTo>
                <a:lnTo>
                  <a:pt x="2821254" y="1549399"/>
                </a:lnTo>
                <a:lnTo>
                  <a:pt x="2838104" y="1549399"/>
                </a:lnTo>
                <a:lnTo>
                  <a:pt x="2845954" y="1536699"/>
                </a:lnTo>
                <a:lnTo>
                  <a:pt x="2852600" y="1523999"/>
                </a:lnTo>
                <a:lnTo>
                  <a:pt x="2860591" y="1523999"/>
                </a:lnTo>
                <a:lnTo>
                  <a:pt x="2867779" y="1511299"/>
                </a:lnTo>
                <a:lnTo>
                  <a:pt x="2873911" y="1498599"/>
                </a:lnTo>
                <a:lnTo>
                  <a:pt x="2878736" y="1485899"/>
                </a:lnTo>
                <a:lnTo>
                  <a:pt x="2883627" y="1460499"/>
                </a:lnTo>
                <a:lnTo>
                  <a:pt x="2886734" y="1447799"/>
                </a:lnTo>
                <a:lnTo>
                  <a:pt x="2888228" y="1435099"/>
                </a:lnTo>
                <a:lnTo>
                  <a:pt x="2888278" y="1409699"/>
                </a:lnTo>
                <a:lnTo>
                  <a:pt x="2885466" y="1384299"/>
                </a:lnTo>
                <a:lnTo>
                  <a:pt x="2879281" y="1371599"/>
                </a:lnTo>
                <a:lnTo>
                  <a:pt x="2870736" y="1346199"/>
                </a:lnTo>
                <a:lnTo>
                  <a:pt x="2852918" y="1308099"/>
                </a:lnTo>
                <a:lnTo>
                  <a:pt x="2816597" y="1269999"/>
                </a:lnTo>
                <a:lnTo>
                  <a:pt x="2814174" y="1257299"/>
                </a:lnTo>
                <a:lnTo>
                  <a:pt x="2923295" y="1257299"/>
                </a:lnTo>
                <a:lnTo>
                  <a:pt x="2932083" y="1269999"/>
                </a:lnTo>
                <a:lnTo>
                  <a:pt x="2952517" y="1308099"/>
                </a:lnTo>
                <a:lnTo>
                  <a:pt x="2966858" y="1358899"/>
                </a:lnTo>
                <a:lnTo>
                  <a:pt x="2974939" y="1396999"/>
                </a:lnTo>
                <a:lnTo>
                  <a:pt x="2974646" y="1396999"/>
                </a:lnTo>
                <a:lnTo>
                  <a:pt x="2974934" y="1409699"/>
                </a:lnTo>
                <a:lnTo>
                  <a:pt x="2975045" y="1435099"/>
                </a:lnTo>
                <a:lnTo>
                  <a:pt x="2968608" y="1485899"/>
                </a:lnTo>
                <a:lnTo>
                  <a:pt x="2955537" y="1523999"/>
                </a:lnTo>
                <a:lnTo>
                  <a:pt x="2933116" y="1562099"/>
                </a:lnTo>
                <a:lnTo>
                  <a:pt x="2928898" y="1574799"/>
                </a:lnTo>
                <a:lnTo>
                  <a:pt x="2923612" y="1574799"/>
                </a:lnTo>
                <a:lnTo>
                  <a:pt x="2918688" y="1587499"/>
                </a:lnTo>
                <a:lnTo>
                  <a:pt x="2914442" y="1587499"/>
                </a:lnTo>
                <a:lnTo>
                  <a:pt x="2909967" y="1600199"/>
                </a:lnTo>
                <a:lnTo>
                  <a:pt x="2903373" y="1600199"/>
                </a:lnTo>
                <a:lnTo>
                  <a:pt x="2907772" y="1612899"/>
                </a:lnTo>
                <a:lnTo>
                  <a:pt x="2909709" y="1612899"/>
                </a:lnTo>
                <a:lnTo>
                  <a:pt x="2911532" y="1625599"/>
                </a:lnTo>
                <a:lnTo>
                  <a:pt x="2926394" y="1650999"/>
                </a:lnTo>
                <a:lnTo>
                  <a:pt x="2831283" y="1650999"/>
                </a:lnTo>
                <a:lnTo>
                  <a:pt x="2787875" y="1676399"/>
                </a:lnTo>
                <a:lnTo>
                  <a:pt x="2743187" y="1701799"/>
                </a:lnTo>
                <a:lnTo>
                  <a:pt x="2697426" y="1727199"/>
                </a:lnTo>
                <a:lnTo>
                  <a:pt x="2650802" y="1752599"/>
                </a:lnTo>
                <a:lnTo>
                  <a:pt x="2555793" y="1777999"/>
                </a:lnTo>
                <a:lnTo>
                  <a:pt x="2507825" y="1803399"/>
                </a:lnTo>
                <a:lnTo>
                  <a:pt x="2429460" y="1828799"/>
                </a:lnTo>
                <a:close/>
              </a:path>
              <a:path w="2975609" h="2908300">
                <a:moveTo>
                  <a:pt x="2529123" y="1282699"/>
                </a:moveTo>
                <a:lnTo>
                  <a:pt x="2013168" y="1282699"/>
                </a:lnTo>
                <a:lnTo>
                  <a:pt x="2062288" y="1269999"/>
                </a:lnTo>
                <a:lnTo>
                  <a:pt x="2581447" y="1269999"/>
                </a:lnTo>
                <a:lnTo>
                  <a:pt x="2529123" y="1282699"/>
                </a:lnTo>
                <a:close/>
              </a:path>
              <a:path w="2975609" h="2908300">
                <a:moveTo>
                  <a:pt x="2004528" y="1346199"/>
                </a:moveTo>
                <a:lnTo>
                  <a:pt x="1848861" y="1346199"/>
                </a:lnTo>
                <a:lnTo>
                  <a:pt x="1824159" y="1333499"/>
                </a:lnTo>
                <a:lnTo>
                  <a:pt x="2057265" y="1333499"/>
                </a:lnTo>
                <a:lnTo>
                  <a:pt x="2004528" y="1346199"/>
                </a:lnTo>
                <a:close/>
              </a:path>
              <a:path w="2975609" h="2908300">
                <a:moveTo>
                  <a:pt x="2974934" y="1409699"/>
                </a:moveTo>
                <a:lnTo>
                  <a:pt x="2974646" y="1396999"/>
                </a:lnTo>
                <a:lnTo>
                  <a:pt x="2974939" y="1396999"/>
                </a:lnTo>
                <a:lnTo>
                  <a:pt x="2974934" y="1409699"/>
                </a:lnTo>
                <a:close/>
              </a:path>
              <a:path w="2975609" h="2908300">
                <a:moveTo>
                  <a:pt x="2974974" y="1409699"/>
                </a:moveTo>
                <a:lnTo>
                  <a:pt x="2974939" y="1396999"/>
                </a:lnTo>
                <a:lnTo>
                  <a:pt x="2974974" y="1409699"/>
                </a:lnTo>
                <a:close/>
              </a:path>
              <a:path w="2975609" h="2908300">
                <a:moveTo>
                  <a:pt x="2921742" y="1943099"/>
                </a:moveTo>
                <a:lnTo>
                  <a:pt x="2814546" y="1943099"/>
                </a:lnTo>
                <a:lnTo>
                  <a:pt x="2844213" y="1904999"/>
                </a:lnTo>
                <a:lnTo>
                  <a:pt x="2861246" y="1854199"/>
                </a:lnTo>
                <a:lnTo>
                  <a:pt x="2867056" y="1803399"/>
                </a:lnTo>
                <a:lnTo>
                  <a:pt x="2863057" y="1752599"/>
                </a:lnTo>
                <a:lnTo>
                  <a:pt x="2850662" y="1701799"/>
                </a:lnTo>
                <a:lnTo>
                  <a:pt x="2831283" y="1650999"/>
                </a:lnTo>
                <a:lnTo>
                  <a:pt x="2926394" y="1650999"/>
                </a:lnTo>
                <a:lnTo>
                  <a:pt x="2938314" y="1689099"/>
                </a:lnTo>
                <a:lnTo>
                  <a:pt x="2946766" y="1727199"/>
                </a:lnTo>
                <a:lnTo>
                  <a:pt x="2951227" y="1752599"/>
                </a:lnTo>
                <a:lnTo>
                  <a:pt x="2952325" y="1803399"/>
                </a:lnTo>
                <a:lnTo>
                  <a:pt x="2948536" y="1854199"/>
                </a:lnTo>
                <a:lnTo>
                  <a:pt x="2938721" y="1892299"/>
                </a:lnTo>
                <a:lnTo>
                  <a:pt x="2921742" y="1943099"/>
                </a:lnTo>
                <a:close/>
              </a:path>
              <a:path w="2975609" h="2908300">
                <a:moveTo>
                  <a:pt x="2334065" y="1854199"/>
                </a:moveTo>
                <a:lnTo>
                  <a:pt x="2317278" y="1854199"/>
                </a:lnTo>
                <a:lnTo>
                  <a:pt x="2306775" y="1841499"/>
                </a:lnTo>
                <a:lnTo>
                  <a:pt x="2303835" y="1828799"/>
                </a:lnTo>
                <a:lnTo>
                  <a:pt x="2390009" y="1828799"/>
                </a:lnTo>
                <a:lnTo>
                  <a:pt x="2350380" y="1841499"/>
                </a:lnTo>
                <a:lnTo>
                  <a:pt x="2342696" y="1841499"/>
                </a:lnTo>
                <a:lnTo>
                  <a:pt x="2334065" y="1854199"/>
                </a:lnTo>
                <a:close/>
              </a:path>
              <a:path w="2975609" h="2908300">
                <a:moveTo>
                  <a:pt x="2423529" y="2197099"/>
                </a:moveTo>
                <a:lnTo>
                  <a:pt x="2344859" y="2197099"/>
                </a:lnTo>
                <a:lnTo>
                  <a:pt x="2345827" y="2184399"/>
                </a:lnTo>
                <a:lnTo>
                  <a:pt x="2356974" y="2171699"/>
                </a:lnTo>
                <a:lnTo>
                  <a:pt x="2513817" y="2120899"/>
                </a:lnTo>
                <a:lnTo>
                  <a:pt x="2559705" y="2095499"/>
                </a:lnTo>
                <a:lnTo>
                  <a:pt x="2605071" y="2082799"/>
                </a:lnTo>
                <a:lnTo>
                  <a:pt x="2649688" y="2057399"/>
                </a:lnTo>
                <a:lnTo>
                  <a:pt x="2693333" y="2031999"/>
                </a:lnTo>
                <a:lnTo>
                  <a:pt x="2733958" y="2006599"/>
                </a:lnTo>
                <a:lnTo>
                  <a:pt x="2772093" y="1981199"/>
                </a:lnTo>
                <a:lnTo>
                  <a:pt x="2804078" y="1943099"/>
                </a:lnTo>
                <a:lnTo>
                  <a:pt x="2917591" y="1943099"/>
                </a:lnTo>
                <a:lnTo>
                  <a:pt x="2913116" y="1955799"/>
                </a:lnTo>
                <a:lnTo>
                  <a:pt x="2908304" y="1955799"/>
                </a:lnTo>
                <a:lnTo>
                  <a:pt x="2903144" y="1968499"/>
                </a:lnTo>
                <a:lnTo>
                  <a:pt x="2898526" y="1981199"/>
                </a:lnTo>
                <a:lnTo>
                  <a:pt x="2893459" y="1981199"/>
                </a:lnTo>
                <a:lnTo>
                  <a:pt x="2888316" y="1993899"/>
                </a:lnTo>
                <a:lnTo>
                  <a:pt x="2891780" y="2006599"/>
                </a:lnTo>
                <a:lnTo>
                  <a:pt x="2892934" y="2006599"/>
                </a:lnTo>
                <a:lnTo>
                  <a:pt x="2895597" y="2031999"/>
                </a:lnTo>
                <a:lnTo>
                  <a:pt x="2896313" y="2057399"/>
                </a:lnTo>
                <a:lnTo>
                  <a:pt x="2809288" y="2057399"/>
                </a:lnTo>
                <a:lnTo>
                  <a:pt x="2789307" y="2070099"/>
                </a:lnTo>
                <a:lnTo>
                  <a:pt x="2768355" y="2082799"/>
                </a:lnTo>
                <a:lnTo>
                  <a:pt x="2746884" y="2082799"/>
                </a:lnTo>
                <a:lnTo>
                  <a:pt x="2725346" y="2095499"/>
                </a:lnTo>
                <a:lnTo>
                  <a:pt x="2679389" y="2120899"/>
                </a:lnTo>
                <a:lnTo>
                  <a:pt x="2656096" y="2120899"/>
                </a:lnTo>
                <a:lnTo>
                  <a:pt x="2632616" y="2133599"/>
                </a:lnTo>
                <a:lnTo>
                  <a:pt x="2538309" y="2158999"/>
                </a:lnTo>
                <a:lnTo>
                  <a:pt x="2490597" y="2184399"/>
                </a:lnTo>
                <a:lnTo>
                  <a:pt x="2442557" y="2184399"/>
                </a:lnTo>
                <a:lnTo>
                  <a:pt x="2423529" y="2197099"/>
                </a:lnTo>
                <a:close/>
              </a:path>
              <a:path w="2975609" h="2908300">
                <a:moveTo>
                  <a:pt x="2535421" y="2514599"/>
                </a:moveTo>
                <a:lnTo>
                  <a:pt x="2393597" y="2514599"/>
                </a:lnTo>
                <a:lnTo>
                  <a:pt x="2391436" y="2501899"/>
                </a:lnTo>
                <a:lnTo>
                  <a:pt x="2392133" y="2489199"/>
                </a:lnTo>
                <a:lnTo>
                  <a:pt x="2395772" y="2489199"/>
                </a:lnTo>
                <a:lnTo>
                  <a:pt x="2401322" y="2476499"/>
                </a:lnTo>
                <a:lnTo>
                  <a:pt x="2452120" y="2476499"/>
                </a:lnTo>
                <a:lnTo>
                  <a:pt x="2461937" y="2463799"/>
                </a:lnTo>
                <a:lnTo>
                  <a:pt x="2551942" y="2438399"/>
                </a:lnTo>
                <a:lnTo>
                  <a:pt x="2593857" y="2412999"/>
                </a:lnTo>
                <a:lnTo>
                  <a:pt x="2632616" y="2387599"/>
                </a:lnTo>
                <a:lnTo>
                  <a:pt x="2667370" y="2362199"/>
                </a:lnTo>
                <a:lnTo>
                  <a:pt x="2698378" y="2324099"/>
                </a:lnTo>
                <a:lnTo>
                  <a:pt x="2726026" y="2285999"/>
                </a:lnTo>
                <a:lnTo>
                  <a:pt x="2750700" y="2247899"/>
                </a:lnTo>
                <a:lnTo>
                  <a:pt x="2773596" y="2197099"/>
                </a:lnTo>
                <a:lnTo>
                  <a:pt x="2791734" y="2146299"/>
                </a:lnTo>
                <a:lnTo>
                  <a:pt x="2804002" y="2108199"/>
                </a:lnTo>
                <a:lnTo>
                  <a:pt x="2809288" y="2057399"/>
                </a:lnTo>
                <a:lnTo>
                  <a:pt x="2896313" y="2057399"/>
                </a:lnTo>
                <a:lnTo>
                  <a:pt x="2895163" y="2082799"/>
                </a:lnTo>
                <a:lnTo>
                  <a:pt x="2892228" y="2108199"/>
                </a:lnTo>
                <a:lnTo>
                  <a:pt x="2881731" y="2158999"/>
                </a:lnTo>
                <a:lnTo>
                  <a:pt x="2866023" y="2197099"/>
                </a:lnTo>
                <a:lnTo>
                  <a:pt x="2846039" y="2247899"/>
                </a:lnTo>
                <a:lnTo>
                  <a:pt x="2822714" y="2285999"/>
                </a:lnTo>
                <a:lnTo>
                  <a:pt x="2809778" y="2311399"/>
                </a:lnTo>
                <a:lnTo>
                  <a:pt x="2796136" y="2336799"/>
                </a:lnTo>
                <a:lnTo>
                  <a:pt x="2781794" y="2349499"/>
                </a:lnTo>
                <a:lnTo>
                  <a:pt x="2766759" y="2374899"/>
                </a:lnTo>
                <a:lnTo>
                  <a:pt x="2763143" y="2374899"/>
                </a:lnTo>
                <a:lnTo>
                  <a:pt x="2765833" y="2387599"/>
                </a:lnTo>
                <a:lnTo>
                  <a:pt x="2767210" y="2400299"/>
                </a:lnTo>
                <a:lnTo>
                  <a:pt x="2767525" y="2412999"/>
                </a:lnTo>
                <a:lnTo>
                  <a:pt x="2767335" y="2425699"/>
                </a:lnTo>
                <a:lnTo>
                  <a:pt x="2766759" y="2438399"/>
                </a:lnTo>
                <a:lnTo>
                  <a:pt x="2765686" y="2451099"/>
                </a:lnTo>
                <a:lnTo>
                  <a:pt x="2678905" y="2451099"/>
                </a:lnTo>
                <a:lnTo>
                  <a:pt x="2633180" y="2476499"/>
                </a:lnTo>
                <a:lnTo>
                  <a:pt x="2585196" y="2489199"/>
                </a:lnTo>
                <a:lnTo>
                  <a:pt x="2535421" y="2514599"/>
                </a:lnTo>
                <a:close/>
              </a:path>
              <a:path w="2975609" h="2908300">
                <a:moveTo>
                  <a:pt x="2366287" y="2209799"/>
                </a:moveTo>
                <a:lnTo>
                  <a:pt x="2352276" y="2197099"/>
                </a:lnTo>
                <a:lnTo>
                  <a:pt x="2385395" y="2197099"/>
                </a:lnTo>
                <a:lnTo>
                  <a:pt x="2366287" y="2209799"/>
                </a:lnTo>
                <a:close/>
              </a:path>
              <a:path w="2975609" h="2908300">
                <a:moveTo>
                  <a:pt x="2436018" y="2819399"/>
                </a:moveTo>
                <a:lnTo>
                  <a:pt x="2038380" y="2819399"/>
                </a:lnTo>
                <a:lnTo>
                  <a:pt x="2091314" y="2806699"/>
                </a:lnTo>
                <a:lnTo>
                  <a:pt x="2144035" y="2806699"/>
                </a:lnTo>
                <a:lnTo>
                  <a:pt x="2247024" y="2781299"/>
                </a:lnTo>
                <a:lnTo>
                  <a:pt x="2297535" y="2781299"/>
                </a:lnTo>
                <a:lnTo>
                  <a:pt x="2347256" y="2755899"/>
                </a:lnTo>
                <a:lnTo>
                  <a:pt x="2395438" y="2743199"/>
                </a:lnTo>
                <a:lnTo>
                  <a:pt x="2416198" y="2730499"/>
                </a:lnTo>
                <a:lnTo>
                  <a:pt x="2436545" y="2717799"/>
                </a:lnTo>
                <a:lnTo>
                  <a:pt x="2456570" y="2717799"/>
                </a:lnTo>
                <a:lnTo>
                  <a:pt x="2476364" y="2705099"/>
                </a:lnTo>
                <a:lnTo>
                  <a:pt x="2519334" y="2679699"/>
                </a:lnTo>
                <a:lnTo>
                  <a:pt x="2540249" y="2654299"/>
                </a:lnTo>
                <a:lnTo>
                  <a:pt x="2580072" y="2628899"/>
                </a:lnTo>
                <a:lnTo>
                  <a:pt x="2616674" y="2603499"/>
                </a:lnTo>
                <a:lnTo>
                  <a:pt x="2633437" y="2578099"/>
                </a:lnTo>
                <a:lnTo>
                  <a:pt x="2644036" y="2565399"/>
                </a:lnTo>
                <a:lnTo>
                  <a:pt x="2653617" y="2552699"/>
                </a:lnTo>
                <a:lnTo>
                  <a:pt x="2661464" y="2539999"/>
                </a:lnTo>
                <a:lnTo>
                  <a:pt x="2666863" y="2527299"/>
                </a:lnTo>
                <a:lnTo>
                  <a:pt x="2670911" y="2501899"/>
                </a:lnTo>
                <a:lnTo>
                  <a:pt x="2674383" y="2489199"/>
                </a:lnTo>
                <a:lnTo>
                  <a:pt x="2677105" y="2463799"/>
                </a:lnTo>
                <a:lnTo>
                  <a:pt x="2678905" y="2451099"/>
                </a:lnTo>
                <a:lnTo>
                  <a:pt x="2765686" y="2451099"/>
                </a:lnTo>
                <a:lnTo>
                  <a:pt x="2764612" y="2463799"/>
                </a:lnTo>
                <a:lnTo>
                  <a:pt x="2761251" y="2489199"/>
                </a:lnTo>
                <a:lnTo>
                  <a:pt x="2756526" y="2527299"/>
                </a:lnTo>
                <a:lnTo>
                  <a:pt x="2750289" y="2552699"/>
                </a:lnTo>
                <a:lnTo>
                  <a:pt x="2733953" y="2590799"/>
                </a:lnTo>
                <a:lnTo>
                  <a:pt x="2709930" y="2628899"/>
                </a:lnTo>
                <a:lnTo>
                  <a:pt x="2680638" y="2654299"/>
                </a:lnTo>
                <a:lnTo>
                  <a:pt x="2648494" y="2692399"/>
                </a:lnTo>
                <a:lnTo>
                  <a:pt x="2609097" y="2717799"/>
                </a:lnTo>
                <a:lnTo>
                  <a:pt x="2567642" y="2743199"/>
                </a:lnTo>
                <a:lnTo>
                  <a:pt x="2524587" y="2768599"/>
                </a:lnTo>
                <a:lnTo>
                  <a:pt x="2436018" y="2819399"/>
                </a:lnTo>
                <a:close/>
              </a:path>
              <a:path w="2975609" h="2908300">
                <a:moveTo>
                  <a:pt x="2432375" y="2527299"/>
                </a:moveTo>
                <a:lnTo>
                  <a:pt x="2406012" y="2527299"/>
                </a:lnTo>
                <a:lnTo>
                  <a:pt x="2398529" y="2514599"/>
                </a:lnTo>
                <a:lnTo>
                  <a:pt x="2484325" y="2514599"/>
                </a:lnTo>
                <a:lnTo>
                  <a:pt x="2432375" y="2527299"/>
                </a:lnTo>
                <a:close/>
              </a:path>
              <a:path w="2975609" h="2908300">
                <a:moveTo>
                  <a:pt x="999677" y="2692399"/>
                </a:moveTo>
                <a:lnTo>
                  <a:pt x="827640" y="2692399"/>
                </a:lnTo>
                <a:lnTo>
                  <a:pt x="879411" y="2679699"/>
                </a:lnTo>
                <a:lnTo>
                  <a:pt x="976989" y="2679699"/>
                </a:lnTo>
                <a:lnTo>
                  <a:pt x="999677" y="2692399"/>
                </a:lnTo>
                <a:close/>
              </a:path>
              <a:path w="2975609" h="2908300">
                <a:moveTo>
                  <a:pt x="292934" y="2832099"/>
                </a:moveTo>
                <a:lnTo>
                  <a:pt x="260260" y="2832099"/>
                </a:lnTo>
                <a:lnTo>
                  <a:pt x="268829" y="2819399"/>
                </a:lnTo>
                <a:lnTo>
                  <a:pt x="291183" y="2806699"/>
                </a:lnTo>
                <a:lnTo>
                  <a:pt x="312846" y="2793999"/>
                </a:lnTo>
                <a:lnTo>
                  <a:pt x="349946" y="2781299"/>
                </a:lnTo>
                <a:lnTo>
                  <a:pt x="398706" y="2768599"/>
                </a:lnTo>
                <a:lnTo>
                  <a:pt x="455348" y="2755899"/>
                </a:lnTo>
                <a:lnTo>
                  <a:pt x="577174" y="2730499"/>
                </a:lnTo>
                <a:lnTo>
                  <a:pt x="634803" y="2717799"/>
                </a:lnTo>
                <a:lnTo>
                  <a:pt x="685206" y="2705099"/>
                </a:lnTo>
                <a:lnTo>
                  <a:pt x="775993" y="2692399"/>
                </a:lnTo>
                <a:lnTo>
                  <a:pt x="1021824" y="2692399"/>
                </a:lnTo>
                <a:lnTo>
                  <a:pt x="1037046" y="2705099"/>
                </a:lnTo>
                <a:lnTo>
                  <a:pt x="1067361" y="2705099"/>
                </a:lnTo>
                <a:lnTo>
                  <a:pt x="1082540" y="2717799"/>
                </a:lnTo>
                <a:lnTo>
                  <a:pt x="1219527" y="2755899"/>
                </a:lnTo>
                <a:lnTo>
                  <a:pt x="745333" y="2755899"/>
                </a:lnTo>
                <a:lnTo>
                  <a:pt x="695877" y="2768599"/>
                </a:lnTo>
                <a:lnTo>
                  <a:pt x="639600" y="2768599"/>
                </a:lnTo>
                <a:lnTo>
                  <a:pt x="458209" y="2806699"/>
                </a:lnTo>
                <a:lnTo>
                  <a:pt x="403012" y="2806699"/>
                </a:lnTo>
                <a:lnTo>
                  <a:pt x="355177" y="2819399"/>
                </a:lnTo>
                <a:lnTo>
                  <a:pt x="317539" y="2819399"/>
                </a:lnTo>
                <a:lnTo>
                  <a:pt x="292934" y="2832099"/>
                </a:lnTo>
                <a:close/>
              </a:path>
              <a:path w="2975609" h="2908300">
                <a:moveTo>
                  <a:pt x="2238264" y="2882899"/>
                </a:moveTo>
                <a:lnTo>
                  <a:pt x="1410564" y="2882899"/>
                </a:lnTo>
                <a:lnTo>
                  <a:pt x="1310081" y="2857499"/>
                </a:lnTo>
                <a:lnTo>
                  <a:pt x="1260196" y="2857499"/>
                </a:lnTo>
                <a:lnTo>
                  <a:pt x="1161301" y="2832099"/>
                </a:lnTo>
                <a:lnTo>
                  <a:pt x="1001251" y="2781299"/>
                </a:lnTo>
                <a:lnTo>
                  <a:pt x="949726" y="2768599"/>
                </a:lnTo>
                <a:lnTo>
                  <a:pt x="893782" y="2755899"/>
                </a:lnTo>
                <a:lnTo>
                  <a:pt x="1219527" y="2755899"/>
                </a:lnTo>
                <a:lnTo>
                  <a:pt x="1265768" y="2768599"/>
                </a:lnTo>
                <a:lnTo>
                  <a:pt x="1312228" y="2768599"/>
                </a:lnTo>
                <a:lnTo>
                  <a:pt x="1405636" y="2793999"/>
                </a:lnTo>
                <a:lnTo>
                  <a:pt x="1457718" y="2793999"/>
                </a:lnTo>
                <a:lnTo>
                  <a:pt x="1509980" y="2806699"/>
                </a:lnTo>
                <a:lnTo>
                  <a:pt x="1562387" y="2806699"/>
                </a:lnTo>
                <a:lnTo>
                  <a:pt x="1614905" y="2819399"/>
                </a:lnTo>
                <a:lnTo>
                  <a:pt x="2436018" y="2819399"/>
                </a:lnTo>
                <a:lnTo>
                  <a:pt x="2388528" y="2844799"/>
                </a:lnTo>
                <a:lnTo>
                  <a:pt x="2290332" y="2870199"/>
                </a:lnTo>
                <a:lnTo>
                  <a:pt x="2238264" y="2882899"/>
                </a:lnTo>
                <a:close/>
              </a:path>
              <a:path w="2975609" h="2908300">
                <a:moveTo>
                  <a:pt x="2133173" y="2895599"/>
                </a:moveTo>
                <a:lnTo>
                  <a:pt x="1511777" y="2895599"/>
                </a:lnTo>
                <a:lnTo>
                  <a:pt x="1461096" y="2882899"/>
                </a:lnTo>
                <a:lnTo>
                  <a:pt x="2185856" y="2882899"/>
                </a:lnTo>
                <a:lnTo>
                  <a:pt x="2133173" y="2895599"/>
                </a:lnTo>
                <a:close/>
              </a:path>
              <a:path w="2975609" h="2908300">
                <a:moveTo>
                  <a:pt x="2027251" y="2908299"/>
                </a:moveTo>
                <a:lnTo>
                  <a:pt x="1613458" y="2908299"/>
                </a:lnTo>
                <a:lnTo>
                  <a:pt x="1562575" y="2895599"/>
                </a:lnTo>
                <a:lnTo>
                  <a:pt x="2080282" y="2895599"/>
                </a:lnTo>
                <a:lnTo>
                  <a:pt x="2027251" y="2908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658600" y="0"/>
            <a:ext cx="6629400" cy="5417820"/>
          </a:xfrm>
          <a:prstGeom prst="rect">
            <a:avLst/>
          </a:prstGeom>
          <a:solidFill>
            <a:srgbClr val="FF4343"/>
          </a:solidFill>
        </p:spPr>
      </p:sp>
      <p:sp>
        <p:nvSpPr>
          <p:cNvPr id="3" name="AutoShape 3"/>
          <p:cNvSpPr/>
          <p:nvPr/>
        </p:nvSpPr>
        <p:spPr>
          <a:xfrm>
            <a:off x="11658600" y="5143500"/>
            <a:ext cx="1303686" cy="5157855"/>
          </a:xfrm>
          <a:prstGeom prst="rect">
            <a:avLst/>
          </a:prstGeom>
          <a:solidFill>
            <a:srgbClr val="03989E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3742" r="25187"/>
          <a:stretch>
            <a:fillRect/>
          </a:stretch>
        </p:blipFill>
        <p:spPr>
          <a:xfrm>
            <a:off x="12280054" y="1285899"/>
            <a:ext cx="6007946" cy="91428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280054" y="2184125"/>
            <a:ext cx="5468787" cy="1828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327"/>
              </a:lnSpc>
            </a:pPr>
            <a:r>
              <a:rPr lang="en-US" sz="5234" dirty="0">
                <a:solidFill>
                  <a:srgbClr val="231F20"/>
                </a:solidFill>
                <a:cs typeface="Guttman Yad-Brush" panose="02010401010101010101" pitchFamily="2" charset="-79"/>
              </a:rPr>
              <a:t>סריקת מבחן</a:t>
            </a:r>
          </a:p>
          <a:p>
            <a:pPr algn="ctr" rtl="1">
              <a:lnSpc>
                <a:spcPts val="7327"/>
              </a:lnSpc>
            </a:pPr>
            <a:r>
              <a:rPr lang="en-US" sz="5234" dirty="0">
                <a:solidFill>
                  <a:srgbClr val="231F20"/>
                </a:solidFill>
                <a:latin typeface="David Libre Regular Bold"/>
                <a:cs typeface="Guttman Yad-Brush" panose="02010401010101010101" pitchFamily="2" charset="-79"/>
              </a:rPr>
              <a:t> שנכתב בכתב יד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8600" y="1102760"/>
            <a:ext cx="11512295" cy="5355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60" lvl="1" indent="-367030" algn="r" rtl="1">
              <a:lnSpc>
                <a:spcPct val="150000"/>
              </a:lnSpc>
              <a:buFont typeface="Arial"/>
              <a:buChar char="•"/>
            </a:pPr>
            <a:r>
              <a:rPr lang="en-US" sz="2800" dirty="0" err="1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עליך</a:t>
            </a:r>
            <a:r>
              <a:rPr lang="en-US" sz="2800" dirty="0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להודיע למשגיח/ה בצ'אט שסיימת לכתוב את הבחינה ורק אז לסרוק אותה</a:t>
            </a:r>
          </a:p>
          <a:p>
            <a:pPr marL="734060" lvl="1" indent="-367030" algn="r" rtl="1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לרשותך </a:t>
            </a:r>
            <a:r>
              <a:rPr lang="he-IL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15 דקות </a:t>
            </a:r>
            <a:r>
              <a:rPr lang="en-US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לכל היותר לסריקת הבחינה והעלאתה לMoodle-</a:t>
            </a:r>
            <a:r>
              <a:rPr lang="he-IL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או </a:t>
            </a:r>
            <a:r>
              <a:rPr lang="en-US" sz="28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לשליחתה</a:t>
            </a:r>
            <a:r>
              <a:rPr lang="en-US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8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כקובץPDF</a:t>
            </a:r>
            <a:r>
              <a:rPr lang="en-US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he-IL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ב</a:t>
            </a:r>
            <a:r>
              <a:rPr lang="en-US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ערוץ עליו סיכמתם מראש עם המרצה</a:t>
            </a:r>
          </a:p>
          <a:p>
            <a:pPr marL="734060" lvl="1" indent="-367030" algn="r" rtl="1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בזמן הסריקה אסור להתנתק מהזום</a:t>
            </a:r>
            <a:r>
              <a:rPr lang="he-IL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 </a:t>
            </a:r>
            <a:r>
              <a:rPr lang="en-US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ואסור לשנות את טופס הבחינה</a:t>
            </a:r>
          </a:p>
          <a:p>
            <a:pPr marL="734060" lvl="1" indent="-367030" algn="r" rtl="1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השתמש/י באפליקציית סריקה במכשיר הנייד</a:t>
            </a:r>
            <a:r>
              <a:rPr lang="he-IL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(</a:t>
            </a:r>
            <a:r>
              <a:rPr lang="he-IL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3" action="ppaction://hlinksldjump"/>
              </a:rPr>
              <a:t>דוגמאות לאפליקציות סריקה</a:t>
            </a:r>
            <a:r>
              <a:rPr lang="he-IL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)</a:t>
            </a:r>
            <a:endParaRPr lang="en-US" sz="28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734060" lvl="1" indent="-367030" algn="r" rtl="1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בתום הסריקה כתב/י על כך למשגיח/ה בצ'אט</a:t>
            </a:r>
          </a:p>
          <a:p>
            <a:pPr marL="367030" lvl="1" algn="r" rtl="1">
              <a:lnSpc>
                <a:spcPct val="150000"/>
              </a:lnSpc>
            </a:pPr>
            <a:r>
              <a:rPr lang="en-US" sz="2800" dirty="0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*</a:t>
            </a:r>
            <a:r>
              <a:rPr lang="en-US" dirty="0" err="1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במודל</a:t>
            </a:r>
            <a:r>
              <a:rPr lang="en-US" dirty="0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dirty="0" err="1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יופיע</a:t>
            </a:r>
            <a:r>
              <a:rPr lang="en-US" dirty="0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dirty="0" err="1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הכיתוב</a:t>
            </a:r>
            <a:r>
              <a:rPr lang="en-US" dirty="0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"</a:t>
            </a:r>
            <a:r>
              <a:rPr lang="en-US" dirty="0" err="1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4" action="ppaction://hlinksldjump"/>
              </a:rPr>
              <a:t>הוגש</a:t>
            </a:r>
            <a:r>
              <a:rPr lang="en-US" dirty="0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4" action="ppaction://hlinksldjump"/>
              </a:rPr>
              <a:t> </a:t>
            </a:r>
            <a:r>
              <a:rPr lang="en-US" dirty="0" err="1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4" action="ppaction://hlinksldjump"/>
              </a:rPr>
              <a:t>למתן</a:t>
            </a:r>
            <a:r>
              <a:rPr lang="en-US" dirty="0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4" action="ppaction://hlinksldjump"/>
              </a:rPr>
              <a:t> </a:t>
            </a:r>
            <a:r>
              <a:rPr lang="en-US" dirty="0" err="1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4" action="ppaction://hlinksldjump"/>
              </a:rPr>
              <a:t>ציון</a:t>
            </a:r>
            <a:r>
              <a:rPr lang="en-US" dirty="0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"</a:t>
            </a:r>
          </a:p>
          <a:p>
            <a:pPr algn="r" rtl="1">
              <a:lnSpc>
                <a:spcPct val="150000"/>
              </a:lnSpc>
            </a:pPr>
            <a:endParaRPr lang="en-US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ct val="150000"/>
              </a:lnSpc>
            </a:pPr>
            <a:endParaRPr lang="en-US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445818" y="0"/>
            <a:ext cx="6842182" cy="541782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3" name="AutoShape 3"/>
          <p:cNvSpPr/>
          <p:nvPr/>
        </p:nvSpPr>
        <p:spPr>
          <a:xfrm>
            <a:off x="11445818" y="5143500"/>
            <a:ext cx="1516468" cy="5157855"/>
          </a:xfrm>
          <a:prstGeom prst="rect">
            <a:avLst/>
          </a:prstGeom>
          <a:solidFill>
            <a:srgbClr val="03989E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3742" r="25187"/>
          <a:stretch>
            <a:fillRect/>
          </a:stretch>
        </p:blipFill>
        <p:spPr>
          <a:xfrm>
            <a:off x="12280054" y="1285899"/>
            <a:ext cx="6007946" cy="91428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280054" y="2184125"/>
            <a:ext cx="5468787" cy="1828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327"/>
              </a:lnSpc>
            </a:pPr>
            <a:r>
              <a:rPr lang="en-US" sz="5234" dirty="0">
                <a:solidFill>
                  <a:srgbClr val="231F20"/>
                </a:solidFill>
                <a:cs typeface="Guttman Yad-Brush" panose="02010401010101010101" pitchFamily="2" charset="-79"/>
              </a:rPr>
              <a:t>איך סורקים </a:t>
            </a:r>
          </a:p>
          <a:p>
            <a:pPr algn="ctr" rtl="1">
              <a:lnSpc>
                <a:spcPts val="7327"/>
              </a:lnSpc>
            </a:pPr>
            <a:r>
              <a:rPr lang="en-US" sz="5234" dirty="0">
                <a:solidFill>
                  <a:srgbClr val="231F20"/>
                </a:solidFill>
                <a:cs typeface="Guttman Yad-Brush" panose="02010401010101010101" pitchFamily="2" charset="-79"/>
              </a:rPr>
              <a:t>באופן איכותי?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9600" y="666214"/>
            <a:ext cx="10300776" cy="7099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מומלץ לכתוב על דפים חלקים או על דפים עם סימונים בהירים</a:t>
            </a:r>
          </a:p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מומלץ להשתמש בעט שחור או כחול</a:t>
            </a:r>
          </a:p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מומלץ לבצע סריקה לקובץ אחד באפליקצייה ייעודית ולא </a:t>
            </a:r>
            <a:r>
              <a:rPr lang="en-US" sz="28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לצלם</a:t>
            </a:r>
            <a:r>
              <a:rPr lang="en-US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he-IL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במצלמה הרגילה של הטלפון הנייד</a:t>
            </a:r>
          </a:p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he-IL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מומלץ להתנסות בהפעלת אפליקציית הסריקה </a:t>
            </a:r>
            <a:r>
              <a:rPr lang="he-IL" sz="2800" u="sng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לפני המבחן</a:t>
            </a:r>
            <a:endParaRPr lang="en-US" sz="2800" u="sng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חשוב לוודא בתום הסריקה שהדפים אינם חתוכים ושהדפים בכיוון הנכון</a:t>
            </a:r>
          </a:p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לפני ההגשה יש לוודא שהעמודים מופיעים בסדר הנכון ושניתן לקרוא את הכתוב בקלות</a:t>
            </a:r>
          </a:p>
          <a:p>
            <a:pPr algn="r" rtl="1">
              <a:lnSpc>
                <a:spcPts val="5040"/>
              </a:lnSpc>
            </a:pPr>
            <a:endParaRPr lang="en-US" sz="28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ts val="5040"/>
              </a:lnSpc>
            </a:pPr>
            <a:endParaRPr lang="en-US" sz="28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177993" y="0"/>
            <a:ext cx="10110007" cy="10287000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3" name="AutoShape 3"/>
          <p:cNvSpPr/>
          <p:nvPr/>
        </p:nvSpPr>
        <p:spPr>
          <a:xfrm>
            <a:off x="24593" y="-29736"/>
            <a:ext cx="8153400" cy="2057400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4" name="AutoShape 4"/>
          <p:cNvSpPr/>
          <p:nvPr/>
        </p:nvSpPr>
        <p:spPr>
          <a:xfrm>
            <a:off x="24593" y="2057400"/>
            <a:ext cx="8153400" cy="82296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9203065" y="4992999"/>
            <a:ext cx="7602663" cy="2282836"/>
            <a:chOff x="0" y="-9525"/>
            <a:chExt cx="10136884" cy="3043781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10136884" cy="114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20"/>
                </a:lnSpc>
              </a:pPr>
              <a:endParaRPr>
                <a:latin typeface="Open Sans Hebrew" panose="00000500000000000000" pitchFamily="2" charset="-79"/>
                <a:cs typeface="Open Sans Hebrew" panose="00000500000000000000" pitchFamily="2" charset="-79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452900"/>
              <a:ext cx="9481591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>
                <a:latin typeface="Open Sans Hebrew" panose="00000500000000000000" pitchFamily="2" charset="-79"/>
                <a:cs typeface="Open Sans Hebrew" panose="00000500000000000000" pitchFamily="2" charset="-79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203065" y="820123"/>
            <a:ext cx="8056235" cy="6617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שלום לך, </a:t>
            </a:r>
          </a:p>
          <a:p>
            <a:pPr algn="r" rtl="1">
              <a:lnSpc>
                <a:spcPts val="4320"/>
              </a:lnSpc>
            </a:pPr>
            <a:endParaRPr lang="en-US" sz="3600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ts val="432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אנחנו יודעים שתקופת בחינות היא תמיד תקופה מאתגרת</a:t>
            </a:r>
            <a:r>
              <a:rPr lang="he-IL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 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אך כשהבחינות מקוונות האתגר משמעותי עוד יותר.</a:t>
            </a:r>
          </a:p>
          <a:p>
            <a:pPr algn="r" rtl="1">
              <a:lnSpc>
                <a:spcPts val="4320"/>
              </a:lnSpc>
              <a:spcBef>
                <a:spcPct val="0"/>
              </a:spcBef>
            </a:pPr>
            <a:endParaRPr lang="en-US" sz="3600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ts val="432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כדי לסייע לך לגשת לבחינות הללו באופן מיטבי, איגדנו כאן את כל ההנחיות והכללים הטכניים.</a:t>
            </a:r>
          </a:p>
          <a:p>
            <a:pPr algn="r" rtl="1">
              <a:lnSpc>
                <a:spcPts val="4320"/>
              </a:lnSpc>
              <a:spcBef>
                <a:spcPct val="0"/>
              </a:spcBef>
            </a:pPr>
            <a:endParaRPr lang="en-US" sz="3600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ts val="432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הכרות עמם תקל על ההתמודדות שלך</a:t>
            </a:r>
            <a:r>
              <a:rPr lang="he-IL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 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ותסייע בשמירה על טוהר הבחינות.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47480" y="735330"/>
            <a:ext cx="5830785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מה מחכה לך בחוברת</a:t>
            </a:r>
            <a:endParaRPr lang="en-US" sz="3600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1814" y="2057400"/>
            <a:ext cx="7496745" cy="878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2" action="ppaction://hlinksldjump"/>
              </a:rPr>
              <a:t>מסר מהנהלת האוניברסיטה</a:t>
            </a:r>
            <a:endParaRPr lang="en-US" sz="32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3" action="ppaction://hlinksldjump"/>
              </a:rPr>
              <a:t>איך אבחן באופן מקוון?</a:t>
            </a:r>
            <a:endParaRPr lang="en-US" sz="32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4" action="ppaction://hlinksldjump"/>
              </a:rPr>
              <a:t>מה צריך להכין שבוע לפני הבחינה?</a:t>
            </a:r>
            <a:endParaRPr lang="en-US" sz="32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5" action="ppaction://hlinksldjump"/>
              </a:rPr>
              <a:t>איך להכין את עמדת הזום?</a:t>
            </a:r>
            <a:endParaRPr lang="en-US" sz="32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6" action="ppaction://hlinksldjump"/>
              </a:rPr>
              <a:t>תהליך החיבור לזום והזדהות</a:t>
            </a:r>
            <a:endParaRPr lang="en-US" sz="32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7" action="ppaction://hlinksldjump"/>
              </a:rPr>
              <a:t>מה קורה מרגע שהבחינה מתחילה?</a:t>
            </a:r>
            <a:endParaRPr lang="en-US" sz="32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8" action="ppaction://hlinksldjump"/>
              </a:rPr>
              <a:t>מה עושים אם צצה שאלה?</a:t>
            </a:r>
            <a:endParaRPr lang="en-US" sz="32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9" action="ppaction://hlinksldjump"/>
              </a:rPr>
              <a:t>איך יוצאים להתפנות?</a:t>
            </a:r>
            <a:endParaRPr lang="en-US" sz="32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10" action="ppaction://hlinksldjump"/>
              </a:rPr>
              <a:t>מה עושים בסיום הבחינה?</a:t>
            </a:r>
            <a:endParaRPr lang="en-US" sz="32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11" action="ppaction://hlinksldjump"/>
              </a:rPr>
              <a:t>בחינות בכתב יד</a:t>
            </a:r>
            <a:endParaRPr lang="en-US" sz="32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777240" lvl="1" indent="-388620" algn="r" rtl="1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12" action="ppaction://hlinksldjump"/>
              </a:rPr>
              <a:t>המלצות חמות</a:t>
            </a:r>
            <a:endParaRPr lang="en-US" sz="32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ct val="150000"/>
              </a:lnSpc>
            </a:pPr>
            <a:endParaRPr lang="en-US" sz="32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223260"/>
            <a:ext cx="11117081" cy="5303520"/>
          </a:xfrm>
          <a:prstGeom prst="rect">
            <a:avLst/>
          </a:prstGeom>
          <a:solidFill>
            <a:srgbClr val="38BF8E"/>
          </a:solidFill>
        </p:spPr>
      </p:sp>
      <p:sp>
        <p:nvSpPr>
          <p:cNvPr id="3" name="AutoShape 3"/>
          <p:cNvSpPr/>
          <p:nvPr/>
        </p:nvSpPr>
        <p:spPr>
          <a:xfrm>
            <a:off x="11117081" y="3223260"/>
            <a:ext cx="7170919" cy="5303520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4" name="AutoShape 4"/>
          <p:cNvSpPr/>
          <p:nvPr/>
        </p:nvSpPr>
        <p:spPr>
          <a:xfrm>
            <a:off x="0" y="0"/>
            <a:ext cx="4915861" cy="322326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5" name="AutoShape 5"/>
          <p:cNvSpPr/>
          <p:nvPr/>
        </p:nvSpPr>
        <p:spPr>
          <a:xfrm>
            <a:off x="4572961" y="0"/>
            <a:ext cx="13715039" cy="3223260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6" name="AutoShape 6"/>
          <p:cNvSpPr/>
          <p:nvPr/>
        </p:nvSpPr>
        <p:spPr>
          <a:xfrm>
            <a:off x="0" y="8526780"/>
            <a:ext cx="18288000" cy="1760220"/>
          </a:xfrm>
          <a:prstGeom prst="rect">
            <a:avLst/>
          </a:prstGeom>
          <a:solidFill>
            <a:srgbClr val="FF4343"/>
          </a:solidFill>
        </p:spPr>
      </p:sp>
      <p:grpSp>
        <p:nvGrpSpPr>
          <p:cNvPr id="7" name="Group 7"/>
          <p:cNvGrpSpPr/>
          <p:nvPr/>
        </p:nvGrpSpPr>
        <p:grpSpPr>
          <a:xfrm>
            <a:off x="11430481" y="6444526"/>
            <a:ext cx="899338" cy="1630858"/>
            <a:chOff x="0" y="0"/>
            <a:chExt cx="1055416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55416" cy="1913890"/>
            </a:xfrm>
            <a:custGeom>
              <a:avLst/>
              <a:gdLst/>
              <a:ahLst/>
              <a:cxnLst/>
              <a:rect l="l" t="t" r="r" b="b"/>
              <a:pathLst>
                <a:path w="1055416" h="1913890">
                  <a:moveTo>
                    <a:pt x="930956" y="59690"/>
                  </a:moveTo>
                  <a:cubicBezTo>
                    <a:pt x="966516" y="59690"/>
                    <a:pt x="995726" y="88900"/>
                    <a:pt x="995726" y="124460"/>
                  </a:cubicBezTo>
                  <a:lnTo>
                    <a:pt x="995726" y="1789430"/>
                  </a:lnTo>
                  <a:cubicBezTo>
                    <a:pt x="995726" y="1824990"/>
                    <a:pt x="966516" y="1854200"/>
                    <a:pt x="930956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30956" y="59690"/>
                  </a:lnTo>
                  <a:moveTo>
                    <a:pt x="93095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930956" y="1913890"/>
                  </a:lnTo>
                  <a:cubicBezTo>
                    <a:pt x="999536" y="1913890"/>
                    <a:pt x="1055416" y="1858010"/>
                    <a:pt x="1055416" y="1789430"/>
                  </a:cubicBezTo>
                  <a:lnTo>
                    <a:pt x="1055416" y="124460"/>
                  </a:lnTo>
                  <a:cubicBezTo>
                    <a:pt x="1055416" y="55880"/>
                    <a:pt x="999536" y="0"/>
                    <a:pt x="930956" y="0"/>
                  </a:cubicBez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7694388" y="1014934"/>
            <a:ext cx="8371524" cy="115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8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המלצות חמות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57931" y="3985260"/>
            <a:ext cx="7613983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400"/>
              </a:lnSpc>
            </a:pPr>
            <a:r>
              <a:rPr lang="en-US" sz="4200" b="1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הסתר</a:t>
            </a:r>
            <a:r>
              <a:rPr lang="en-US" sz="42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4200" b="1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עצמך</a:t>
            </a:r>
            <a:endParaRPr lang="en-US" sz="4200" b="1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ctr" rtl="1">
              <a:lnSpc>
                <a:spcPts val="5400"/>
              </a:lnSpc>
            </a:pP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אם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הצילום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העצמי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בזום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מסיח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אותך</a:t>
            </a:r>
            <a:r>
              <a:rPr lang="he-IL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 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מומלץ להשתמש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באופציית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הסתר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עצמך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/>
            </a:r>
            <a:b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</a:b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(</a:t>
            </a:r>
            <a:r>
              <a:rPr lang="en-US" sz="3600" u="sng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2" action="ppaction://hlinksldjump"/>
              </a:rPr>
              <a:t>Hide Myself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) </a:t>
            </a:r>
          </a:p>
          <a:p>
            <a:pPr algn="ctr" rtl="1">
              <a:lnSpc>
                <a:spcPts val="5400"/>
              </a:lnSpc>
            </a:pPr>
            <a:endParaRPr lang="en-US" sz="3600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ctr" rtl="1">
              <a:lnSpc>
                <a:spcPts val="5400"/>
              </a:lnSpc>
            </a:pPr>
            <a:endParaRPr lang="en-US" sz="3600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775338" y="3985260"/>
            <a:ext cx="5483962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400"/>
              </a:lnSpc>
            </a:pPr>
            <a:r>
              <a:rPr lang="en-US" sz="42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נא לא </a:t>
            </a:r>
            <a:r>
              <a:rPr lang="en-US" sz="4200" b="1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להפריע</a:t>
            </a:r>
            <a:endParaRPr lang="en-US" sz="4200" b="1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ctr" rtl="1">
              <a:lnSpc>
                <a:spcPts val="540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מומלץ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לתלות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שלט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על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דלת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החדר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לפני הבחינה</a:t>
            </a:r>
          </a:p>
        </p:txBody>
      </p:sp>
      <p:grpSp>
        <p:nvGrpSpPr>
          <p:cNvPr id="15" name="object 12">
            <a:extLst>
              <a:ext uri="{FF2B5EF4-FFF2-40B4-BE49-F238E27FC236}">
                <a16:creationId xmlns:a16="http://schemas.microsoft.com/office/drawing/2014/main" id="{04440DCB-E3C4-48CC-94DE-AF6417C2266F}"/>
              </a:ext>
            </a:extLst>
          </p:cNvPr>
          <p:cNvGrpSpPr/>
          <p:nvPr/>
        </p:nvGrpSpPr>
        <p:grpSpPr>
          <a:xfrm>
            <a:off x="5996020" y="315866"/>
            <a:ext cx="3163016" cy="9404443"/>
            <a:chOff x="5958966" y="321700"/>
            <a:chExt cx="3163016" cy="9404443"/>
          </a:xfrm>
        </p:grpSpPr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F85C66D6-4044-4361-9048-B021891B7DF6}"/>
                </a:ext>
              </a:extLst>
            </p:cNvPr>
            <p:cNvSpPr/>
            <p:nvPr/>
          </p:nvSpPr>
          <p:spPr>
            <a:xfrm>
              <a:off x="7469077" y="321700"/>
              <a:ext cx="1652905" cy="2130425"/>
            </a:xfrm>
            <a:custGeom>
              <a:avLst/>
              <a:gdLst/>
              <a:ahLst/>
              <a:cxnLst/>
              <a:rect l="l" t="t" r="r" b="b"/>
              <a:pathLst>
                <a:path w="1652904" h="2130425">
                  <a:moveTo>
                    <a:pt x="973668" y="2130347"/>
                  </a:moveTo>
                  <a:lnTo>
                    <a:pt x="901738" y="2125315"/>
                  </a:lnTo>
                  <a:lnTo>
                    <a:pt x="830380" y="2110186"/>
                  </a:lnTo>
                  <a:lnTo>
                    <a:pt x="786988" y="2093985"/>
                  </a:lnTo>
                  <a:lnTo>
                    <a:pt x="745709" y="2071038"/>
                  </a:lnTo>
                  <a:lnTo>
                    <a:pt x="707419" y="2042106"/>
                  </a:lnTo>
                  <a:lnTo>
                    <a:pt x="672996" y="2007950"/>
                  </a:lnTo>
                  <a:lnTo>
                    <a:pt x="643316" y="1969330"/>
                  </a:lnTo>
                  <a:lnTo>
                    <a:pt x="619255" y="1927007"/>
                  </a:lnTo>
                  <a:lnTo>
                    <a:pt x="601495" y="1881676"/>
                  </a:lnTo>
                  <a:lnTo>
                    <a:pt x="590606" y="1834846"/>
                  </a:lnTo>
                  <a:lnTo>
                    <a:pt x="586595" y="1787031"/>
                  </a:lnTo>
                  <a:lnTo>
                    <a:pt x="589469" y="1738747"/>
                  </a:lnTo>
                  <a:lnTo>
                    <a:pt x="599232" y="1690509"/>
                  </a:lnTo>
                  <a:lnTo>
                    <a:pt x="615892" y="1642831"/>
                  </a:lnTo>
                  <a:lnTo>
                    <a:pt x="650109" y="1609233"/>
                  </a:lnTo>
                  <a:lnTo>
                    <a:pt x="673685" y="1604679"/>
                  </a:lnTo>
                  <a:lnTo>
                    <a:pt x="698056" y="1609755"/>
                  </a:lnTo>
                  <a:lnTo>
                    <a:pt x="731615" y="1644002"/>
                  </a:lnTo>
                  <a:lnTo>
                    <a:pt x="731134" y="1691969"/>
                  </a:lnTo>
                  <a:lnTo>
                    <a:pt x="714651" y="1747612"/>
                  </a:lnTo>
                  <a:lnTo>
                    <a:pt x="712190" y="1796921"/>
                  </a:lnTo>
                  <a:lnTo>
                    <a:pt x="719495" y="1839014"/>
                  </a:lnTo>
                  <a:lnTo>
                    <a:pt x="756633" y="1912815"/>
                  </a:lnTo>
                  <a:lnTo>
                    <a:pt x="788034" y="1946616"/>
                  </a:lnTo>
                  <a:lnTo>
                    <a:pt x="824663" y="1972770"/>
                  </a:lnTo>
                  <a:lnTo>
                    <a:pt x="864664" y="1989640"/>
                  </a:lnTo>
                  <a:lnTo>
                    <a:pt x="913070" y="2000256"/>
                  </a:lnTo>
                  <a:lnTo>
                    <a:pt x="960781" y="2004689"/>
                  </a:lnTo>
                  <a:lnTo>
                    <a:pt x="1007622" y="2003394"/>
                  </a:lnTo>
                  <a:lnTo>
                    <a:pt x="1053419" y="1996827"/>
                  </a:lnTo>
                  <a:lnTo>
                    <a:pt x="1097996" y="1985445"/>
                  </a:lnTo>
                  <a:lnTo>
                    <a:pt x="1141179" y="1969702"/>
                  </a:lnTo>
                  <a:lnTo>
                    <a:pt x="1182792" y="1950055"/>
                  </a:lnTo>
                  <a:lnTo>
                    <a:pt x="1222661" y="1926960"/>
                  </a:lnTo>
                  <a:lnTo>
                    <a:pt x="1260610" y="1900872"/>
                  </a:lnTo>
                  <a:lnTo>
                    <a:pt x="1296464" y="1872247"/>
                  </a:lnTo>
                  <a:lnTo>
                    <a:pt x="1330049" y="1841541"/>
                  </a:lnTo>
                  <a:lnTo>
                    <a:pt x="1361189" y="1809210"/>
                  </a:lnTo>
                  <a:lnTo>
                    <a:pt x="1389709" y="1775710"/>
                  </a:lnTo>
                  <a:lnTo>
                    <a:pt x="1415434" y="1741496"/>
                  </a:lnTo>
                  <a:lnTo>
                    <a:pt x="1438189" y="1707024"/>
                  </a:lnTo>
                  <a:lnTo>
                    <a:pt x="1457800" y="1672750"/>
                  </a:lnTo>
                  <a:lnTo>
                    <a:pt x="1485633" y="1610009"/>
                  </a:lnTo>
                  <a:lnTo>
                    <a:pt x="1506360" y="1538994"/>
                  </a:lnTo>
                  <a:lnTo>
                    <a:pt x="1514831" y="1498107"/>
                  </a:lnTo>
                  <a:lnTo>
                    <a:pt x="1521563" y="1454305"/>
                  </a:lnTo>
                  <a:lnTo>
                    <a:pt x="1526200" y="1408093"/>
                  </a:lnTo>
                  <a:lnTo>
                    <a:pt x="1528386" y="1359973"/>
                  </a:lnTo>
                  <a:lnTo>
                    <a:pt x="1527762" y="1310449"/>
                  </a:lnTo>
                  <a:lnTo>
                    <a:pt x="1523973" y="1260024"/>
                  </a:lnTo>
                  <a:lnTo>
                    <a:pt x="1516660" y="1209203"/>
                  </a:lnTo>
                  <a:lnTo>
                    <a:pt x="1505468" y="1158488"/>
                  </a:lnTo>
                  <a:lnTo>
                    <a:pt x="1490038" y="1108383"/>
                  </a:lnTo>
                  <a:lnTo>
                    <a:pt x="1470015" y="1059392"/>
                  </a:lnTo>
                  <a:lnTo>
                    <a:pt x="1445040" y="1012018"/>
                  </a:lnTo>
                  <a:lnTo>
                    <a:pt x="1414758" y="966765"/>
                  </a:lnTo>
                  <a:lnTo>
                    <a:pt x="1407450" y="1020594"/>
                  </a:lnTo>
                  <a:lnTo>
                    <a:pt x="1394168" y="1071623"/>
                  </a:lnTo>
                  <a:lnTo>
                    <a:pt x="1375029" y="1119406"/>
                  </a:lnTo>
                  <a:lnTo>
                    <a:pt x="1350150" y="1163496"/>
                  </a:lnTo>
                  <a:lnTo>
                    <a:pt x="1319649" y="1203446"/>
                  </a:lnTo>
                  <a:lnTo>
                    <a:pt x="1283643" y="1238810"/>
                  </a:lnTo>
                  <a:lnTo>
                    <a:pt x="1244497" y="1267508"/>
                  </a:lnTo>
                  <a:lnTo>
                    <a:pt x="1202846" y="1289491"/>
                  </a:lnTo>
                  <a:lnTo>
                    <a:pt x="1159472" y="1304615"/>
                  </a:lnTo>
                  <a:lnTo>
                    <a:pt x="1115158" y="1312736"/>
                  </a:lnTo>
                  <a:lnTo>
                    <a:pt x="1070687" y="1313709"/>
                  </a:lnTo>
                  <a:lnTo>
                    <a:pt x="1026841" y="1307391"/>
                  </a:lnTo>
                  <a:lnTo>
                    <a:pt x="984404" y="1293638"/>
                  </a:lnTo>
                  <a:lnTo>
                    <a:pt x="937369" y="1269630"/>
                  </a:lnTo>
                  <a:lnTo>
                    <a:pt x="896988" y="1240252"/>
                  </a:lnTo>
                  <a:lnTo>
                    <a:pt x="863556" y="1205812"/>
                  </a:lnTo>
                  <a:lnTo>
                    <a:pt x="837370" y="1166616"/>
                  </a:lnTo>
                  <a:lnTo>
                    <a:pt x="818726" y="1122972"/>
                  </a:lnTo>
                  <a:lnTo>
                    <a:pt x="808301" y="1077079"/>
                  </a:lnTo>
                  <a:lnTo>
                    <a:pt x="805466" y="1028531"/>
                  </a:lnTo>
                  <a:lnTo>
                    <a:pt x="810061" y="978325"/>
                  </a:lnTo>
                  <a:lnTo>
                    <a:pt x="821924" y="927457"/>
                  </a:lnTo>
                  <a:lnTo>
                    <a:pt x="840893" y="876923"/>
                  </a:lnTo>
                  <a:lnTo>
                    <a:pt x="866806" y="827721"/>
                  </a:lnTo>
                  <a:lnTo>
                    <a:pt x="890253" y="788298"/>
                  </a:lnTo>
                  <a:lnTo>
                    <a:pt x="911658" y="749819"/>
                  </a:lnTo>
                  <a:lnTo>
                    <a:pt x="930644" y="711869"/>
                  </a:lnTo>
                  <a:lnTo>
                    <a:pt x="946830" y="674031"/>
                  </a:lnTo>
                  <a:lnTo>
                    <a:pt x="959838" y="635891"/>
                  </a:lnTo>
                  <a:lnTo>
                    <a:pt x="969289" y="597033"/>
                  </a:lnTo>
                  <a:lnTo>
                    <a:pt x="974803" y="557043"/>
                  </a:lnTo>
                  <a:lnTo>
                    <a:pt x="976001" y="515503"/>
                  </a:lnTo>
                  <a:lnTo>
                    <a:pt x="972505" y="472000"/>
                  </a:lnTo>
                  <a:lnTo>
                    <a:pt x="963935" y="426118"/>
                  </a:lnTo>
                  <a:lnTo>
                    <a:pt x="949911" y="377441"/>
                  </a:lnTo>
                  <a:lnTo>
                    <a:pt x="930056" y="325554"/>
                  </a:lnTo>
                  <a:lnTo>
                    <a:pt x="903989" y="270042"/>
                  </a:lnTo>
                  <a:lnTo>
                    <a:pt x="871332" y="210490"/>
                  </a:lnTo>
                  <a:lnTo>
                    <a:pt x="846951" y="276469"/>
                  </a:lnTo>
                  <a:lnTo>
                    <a:pt x="821298" y="336937"/>
                  </a:lnTo>
                  <a:lnTo>
                    <a:pt x="794508" y="392287"/>
                  </a:lnTo>
                  <a:lnTo>
                    <a:pt x="766719" y="442911"/>
                  </a:lnTo>
                  <a:lnTo>
                    <a:pt x="738069" y="489199"/>
                  </a:lnTo>
                  <a:lnTo>
                    <a:pt x="708693" y="531544"/>
                  </a:lnTo>
                  <a:lnTo>
                    <a:pt x="678729" y="570338"/>
                  </a:lnTo>
                  <a:lnTo>
                    <a:pt x="648314" y="605972"/>
                  </a:lnTo>
                  <a:lnTo>
                    <a:pt x="617585" y="638839"/>
                  </a:lnTo>
                  <a:lnTo>
                    <a:pt x="586679" y="669330"/>
                  </a:lnTo>
                  <a:lnTo>
                    <a:pt x="555733" y="697837"/>
                  </a:lnTo>
                  <a:lnTo>
                    <a:pt x="524884" y="724751"/>
                  </a:lnTo>
                  <a:lnTo>
                    <a:pt x="428238" y="804881"/>
                  </a:lnTo>
                  <a:lnTo>
                    <a:pt x="393539" y="834341"/>
                  </a:lnTo>
                  <a:lnTo>
                    <a:pt x="360027" y="864510"/>
                  </a:lnTo>
                  <a:lnTo>
                    <a:pt x="327800" y="896151"/>
                  </a:lnTo>
                  <a:lnTo>
                    <a:pt x="296957" y="930026"/>
                  </a:lnTo>
                  <a:lnTo>
                    <a:pt x="267597" y="966896"/>
                  </a:lnTo>
                  <a:lnTo>
                    <a:pt x="239818" y="1007523"/>
                  </a:lnTo>
                  <a:lnTo>
                    <a:pt x="213719" y="1052670"/>
                  </a:lnTo>
                  <a:lnTo>
                    <a:pt x="189399" y="1103096"/>
                  </a:lnTo>
                  <a:lnTo>
                    <a:pt x="166957" y="1159566"/>
                  </a:lnTo>
                  <a:lnTo>
                    <a:pt x="151150" y="1209092"/>
                  </a:lnTo>
                  <a:lnTo>
                    <a:pt x="139010" y="1259386"/>
                  </a:lnTo>
                  <a:lnTo>
                    <a:pt x="130575" y="1310277"/>
                  </a:lnTo>
                  <a:lnTo>
                    <a:pt x="125882" y="1361594"/>
                  </a:lnTo>
                  <a:lnTo>
                    <a:pt x="125722" y="1417615"/>
                  </a:lnTo>
                  <a:lnTo>
                    <a:pt x="131639" y="1470101"/>
                  </a:lnTo>
                  <a:lnTo>
                    <a:pt x="143742" y="1519319"/>
                  </a:lnTo>
                  <a:lnTo>
                    <a:pt x="162134" y="1565536"/>
                  </a:lnTo>
                  <a:lnTo>
                    <a:pt x="186923" y="1609018"/>
                  </a:lnTo>
                  <a:lnTo>
                    <a:pt x="218213" y="1650033"/>
                  </a:lnTo>
                  <a:lnTo>
                    <a:pt x="256111" y="1688849"/>
                  </a:lnTo>
                  <a:lnTo>
                    <a:pt x="270762" y="1708957"/>
                  </a:lnTo>
                  <a:lnTo>
                    <a:pt x="272819" y="1756080"/>
                  </a:lnTo>
                  <a:lnTo>
                    <a:pt x="239858" y="1792012"/>
                  </a:lnTo>
                  <a:lnTo>
                    <a:pt x="216506" y="1797609"/>
                  </a:lnTo>
                  <a:lnTo>
                    <a:pt x="192767" y="1794061"/>
                  </a:lnTo>
                  <a:lnTo>
                    <a:pt x="136667" y="1746605"/>
                  </a:lnTo>
                  <a:lnTo>
                    <a:pt x="105767" y="1710119"/>
                  </a:lnTo>
                  <a:lnTo>
                    <a:pt x="78796" y="1671813"/>
                  </a:lnTo>
                  <a:lnTo>
                    <a:pt x="55763" y="1631712"/>
                  </a:lnTo>
                  <a:lnTo>
                    <a:pt x="36678" y="1589839"/>
                  </a:lnTo>
                  <a:lnTo>
                    <a:pt x="21549" y="1546219"/>
                  </a:lnTo>
                  <a:lnTo>
                    <a:pt x="10387" y="1500875"/>
                  </a:lnTo>
                  <a:lnTo>
                    <a:pt x="3201" y="1453831"/>
                  </a:lnTo>
                  <a:lnTo>
                    <a:pt x="0" y="1405111"/>
                  </a:lnTo>
                  <a:lnTo>
                    <a:pt x="793" y="1354739"/>
                  </a:lnTo>
                  <a:lnTo>
                    <a:pt x="4859" y="1306407"/>
                  </a:lnTo>
                  <a:lnTo>
                    <a:pt x="11741" y="1258374"/>
                  </a:lnTo>
                  <a:lnTo>
                    <a:pt x="21418" y="1210750"/>
                  </a:lnTo>
                  <a:lnTo>
                    <a:pt x="33868" y="1163642"/>
                  </a:lnTo>
                  <a:lnTo>
                    <a:pt x="49071" y="1117160"/>
                  </a:lnTo>
                  <a:lnTo>
                    <a:pt x="72861" y="1057015"/>
                  </a:lnTo>
                  <a:lnTo>
                    <a:pt x="98658" y="1002586"/>
                  </a:lnTo>
                  <a:lnTo>
                    <a:pt x="126240" y="953319"/>
                  </a:lnTo>
                  <a:lnTo>
                    <a:pt x="155386" y="908659"/>
                  </a:lnTo>
                  <a:lnTo>
                    <a:pt x="185874" y="868052"/>
                  </a:lnTo>
                  <a:lnTo>
                    <a:pt x="217483" y="830943"/>
                  </a:lnTo>
                  <a:lnTo>
                    <a:pt x="249989" y="796779"/>
                  </a:lnTo>
                  <a:lnTo>
                    <a:pt x="283173" y="765004"/>
                  </a:lnTo>
                  <a:lnTo>
                    <a:pt x="316812" y="735065"/>
                  </a:lnTo>
                  <a:lnTo>
                    <a:pt x="440995" y="631586"/>
                  </a:lnTo>
                  <a:lnTo>
                    <a:pt x="469168" y="607079"/>
                  </a:lnTo>
                  <a:lnTo>
                    <a:pt x="524987" y="554111"/>
                  </a:lnTo>
                  <a:lnTo>
                    <a:pt x="552457" y="524918"/>
                  </a:lnTo>
                  <a:lnTo>
                    <a:pt x="579516" y="493432"/>
                  </a:lnTo>
                  <a:lnTo>
                    <a:pt x="606076" y="459285"/>
                  </a:lnTo>
                  <a:lnTo>
                    <a:pt x="632048" y="422112"/>
                  </a:lnTo>
                  <a:lnTo>
                    <a:pt x="657344" y="381547"/>
                  </a:lnTo>
                  <a:lnTo>
                    <a:pt x="681876" y="337225"/>
                  </a:lnTo>
                  <a:lnTo>
                    <a:pt x="705556" y="288778"/>
                  </a:lnTo>
                  <a:lnTo>
                    <a:pt x="728294" y="235842"/>
                  </a:lnTo>
                  <a:lnTo>
                    <a:pt x="750003" y="178050"/>
                  </a:lnTo>
                  <a:lnTo>
                    <a:pt x="770594" y="115036"/>
                  </a:lnTo>
                  <a:lnTo>
                    <a:pt x="789979" y="46435"/>
                  </a:lnTo>
                  <a:lnTo>
                    <a:pt x="796974" y="29891"/>
                  </a:lnTo>
                  <a:lnTo>
                    <a:pt x="808115" y="16253"/>
                  </a:lnTo>
                  <a:lnTo>
                    <a:pt x="822605" y="6255"/>
                  </a:lnTo>
                  <a:lnTo>
                    <a:pt x="839647" y="633"/>
                  </a:lnTo>
                  <a:lnTo>
                    <a:pt x="857597" y="0"/>
                  </a:lnTo>
                  <a:lnTo>
                    <a:pt x="874635" y="4423"/>
                  </a:lnTo>
                  <a:lnTo>
                    <a:pt x="940456" y="83826"/>
                  </a:lnTo>
                  <a:lnTo>
                    <a:pt x="974480" y="138395"/>
                  </a:lnTo>
                  <a:lnTo>
                    <a:pt x="1004205" y="190498"/>
                  </a:lnTo>
                  <a:lnTo>
                    <a:pt x="1029758" y="240337"/>
                  </a:lnTo>
                  <a:lnTo>
                    <a:pt x="1051264" y="288110"/>
                  </a:lnTo>
                  <a:lnTo>
                    <a:pt x="1068849" y="334019"/>
                  </a:lnTo>
                  <a:lnTo>
                    <a:pt x="1082639" y="378262"/>
                  </a:lnTo>
                  <a:lnTo>
                    <a:pt x="1092760" y="421040"/>
                  </a:lnTo>
                  <a:lnTo>
                    <a:pt x="1099338" y="462553"/>
                  </a:lnTo>
                  <a:lnTo>
                    <a:pt x="1102498" y="503000"/>
                  </a:lnTo>
                  <a:lnTo>
                    <a:pt x="1102366" y="542582"/>
                  </a:lnTo>
                  <a:lnTo>
                    <a:pt x="1099069" y="581498"/>
                  </a:lnTo>
                  <a:lnTo>
                    <a:pt x="1092732" y="619949"/>
                  </a:lnTo>
                  <a:lnTo>
                    <a:pt x="1083480" y="658134"/>
                  </a:lnTo>
                  <a:lnTo>
                    <a:pt x="1071440" y="696253"/>
                  </a:lnTo>
                  <a:lnTo>
                    <a:pt x="1056738" y="734506"/>
                  </a:lnTo>
                  <a:lnTo>
                    <a:pt x="1039499" y="773094"/>
                  </a:lnTo>
                  <a:lnTo>
                    <a:pt x="1019850" y="812215"/>
                  </a:lnTo>
                  <a:lnTo>
                    <a:pt x="997915" y="852070"/>
                  </a:lnTo>
                  <a:lnTo>
                    <a:pt x="973822" y="892860"/>
                  </a:lnTo>
                  <a:lnTo>
                    <a:pt x="949172" y="942586"/>
                  </a:lnTo>
                  <a:lnTo>
                    <a:pt x="934643" y="992884"/>
                  </a:lnTo>
                  <a:lnTo>
                    <a:pt x="930735" y="1041069"/>
                  </a:lnTo>
                  <a:lnTo>
                    <a:pt x="937946" y="1084454"/>
                  </a:lnTo>
                  <a:lnTo>
                    <a:pt x="971803" y="1138849"/>
                  </a:lnTo>
                  <a:lnTo>
                    <a:pt x="1033095" y="1178170"/>
                  </a:lnTo>
                  <a:lnTo>
                    <a:pt x="1074652" y="1188300"/>
                  </a:lnTo>
                  <a:lnTo>
                    <a:pt x="1118325" y="1185551"/>
                  </a:lnTo>
                  <a:lnTo>
                    <a:pt x="1161735" y="1170399"/>
                  </a:lnTo>
                  <a:lnTo>
                    <a:pt x="1202503" y="1143321"/>
                  </a:lnTo>
                  <a:lnTo>
                    <a:pt x="1233400" y="1111249"/>
                  </a:lnTo>
                  <a:lnTo>
                    <a:pt x="1257852" y="1073423"/>
                  </a:lnTo>
                  <a:lnTo>
                    <a:pt x="1275698" y="1030525"/>
                  </a:lnTo>
                  <a:lnTo>
                    <a:pt x="1286777" y="983238"/>
                  </a:lnTo>
                  <a:lnTo>
                    <a:pt x="1290928" y="932246"/>
                  </a:lnTo>
                  <a:lnTo>
                    <a:pt x="1287989" y="878231"/>
                  </a:lnTo>
                  <a:lnTo>
                    <a:pt x="1277799" y="821878"/>
                  </a:lnTo>
                  <a:lnTo>
                    <a:pt x="1276196" y="802853"/>
                  </a:lnTo>
                  <a:lnTo>
                    <a:pt x="1303461" y="755347"/>
                  </a:lnTo>
                  <a:lnTo>
                    <a:pt x="1339161" y="744472"/>
                  </a:lnTo>
                  <a:lnTo>
                    <a:pt x="1357618" y="747402"/>
                  </a:lnTo>
                  <a:lnTo>
                    <a:pt x="1413097" y="785081"/>
                  </a:lnTo>
                  <a:lnTo>
                    <a:pt x="1448765" y="816771"/>
                  </a:lnTo>
                  <a:lnTo>
                    <a:pt x="1481692" y="850885"/>
                  </a:lnTo>
                  <a:lnTo>
                    <a:pt x="1511842" y="887358"/>
                  </a:lnTo>
                  <a:lnTo>
                    <a:pt x="1539180" y="926124"/>
                  </a:lnTo>
                  <a:lnTo>
                    <a:pt x="1563670" y="967119"/>
                  </a:lnTo>
                  <a:lnTo>
                    <a:pt x="1585277" y="1010278"/>
                  </a:lnTo>
                  <a:lnTo>
                    <a:pt x="1603966" y="1055535"/>
                  </a:lnTo>
                  <a:lnTo>
                    <a:pt x="1619700" y="1102826"/>
                  </a:lnTo>
                  <a:lnTo>
                    <a:pt x="1632444" y="1152085"/>
                  </a:lnTo>
                  <a:lnTo>
                    <a:pt x="1642162" y="1203247"/>
                  </a:lnTo>
                  <a:lnTo>
                    <a:pt x="1648820" y="1256248"/>
                  </a:lnTo>
                  <a:lnTo>
                    <a:pt x="1652527" y="1315674"/>
                  </a:lnTo>
                  <a:lnTo>
                    <a:pt x="1652561" y="1373515"/>
                  </a:lnTo>
                  <a:lnTo>
                    <a:pt x="1649383" y="1429243"/>
                  </a:lnTo>
                  <a:lnTo>
                    <a:pt x="1643456" y="1482329"/>
                  </a:lnTo>
                  <a:lnTo>
                    <a:pt x="1635243" y="1532242"/>
                  </a:lnTo>
                  <a:lnTo>
                    <a:pt x="1625206" y="1578454"/>
                  </a:lnTo>
                  <a:lnTo>
                    <a:pt x="1613809" y="1620434"/>
                  </a:lnTo>
                  <a:lnTo>
                    <a:pt x="1601513" y="1657653"/>
                  </a:lnTo>
                  <a:lnTo>
                    <a:pt x="1568043" y="1732401"/>
                  </a:lnTo>
                  <a:lnTo>
                    <a:pt x="1543839" y="1774619"/>
                  </a:lnTo>
                  <a:lnTo>
                    <a:pt x="1516457" y="1815901"/>
                  </a:lnTo>
                  <a:lnTo>
                    <a:pt x="1486185" y="1855911"/>
                  </a:lnTo>
                  <a:lnTo>
                    <a:pt x="1453308" y="1894314"/>
                  </a:lnTo>
                  <a:lnTo>
                    <a:pt x="1418115" y="1930773"/>
                  </a:lnTo>
                  <a:lnTo>
                    <a:pt x="1380892" y="1964952"/>
                  </a:lnTo>
                  <a:lnTo>
                    <a:pt x="1341926" y="1996517"/>
                  </a:lnTo>
                  <a:lnTo>
                    <a:pt x="1301504" y="2025131"/>
                  </a:lnTo>
                  <a:lnTo>
                    <a:pt x="1255779" y="2052922"/>
                  </a:lnTo>
                  <a:lnTo>
                    <a:pt x="1209511" y="2076491"/>
                  </a:lnTo>
                  <a:lnTo>
                    <a:pt x="1162804" y="2095819"/>
                  </a:lnTo>
                  <a:lnTo>
                    <a:pt x="1115762" y="2110888"/>
                  </a:lnTo>
                  <a:lnTo>
                    <a:pt x="1068489" y="2121678"/>
                  </a:lnTo>
                  <a:lnTo>
                    <a:pt x="1021090" y="2128171"/>
                  </a:lnTo>
                  <a:lnTo>
                    <a:pt x="973668" y="21303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Open Sans Hebrew" panose="00000500000000000000" pitchFamily="2" charset="-79"/>
                <a:cs typeface="Open Sans Hebrew" panose="00000500000000000000" pitchFamily="2" charset="-79"/>
              </a:endParaRPr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6CB93DF8-3860-404D-B46D-F139FAE29B54}"/>
                </a:ext>
              </a:extLst>
            </p:cNvPr>
            <p:cNvSpPr/>
            <p:nvPr/>
          </p:nvSpPr>
          <p:spPr>
            <a:xfrm>
              <a:off x="5958966" y="9108923"/>
              <a:ext cx="617220" cy="617220"/>
            </a:xfrm>
            <a:custGeom>
              <a:avLst/>
              <a:gdLst/>
              <a:ahLst/>
              <a:cxnLst/>
              <a:rect l="l" t="t" r="r" b="b"/>
              <a:pathLst>
                <a:path w="617220" h="617220">
                  <a:moveTo>
                    <a:pt x="159123" y="576440"/>
                  </a:moveTo>
                  <a:lnTo>
                    <a:pt x="156327" y="576440"/>
                  </a:lnTo>
                  <a:lnTo>
                    <a:pt x="155528" y="576174"/>
                  </a:lnTo>
                  <a:lnTo>
                    <a:pt x="116096" y="549461"/>
                  </a:lnTo>
                  <a:lnTo>
                    <a:pt x="82301" y="518014"/>
                  </a:lnTo>
                  <a:lnTo>
                    <a:pt x="53747" y="482137"/>
                  </a:lnTo>
                  <a:lnTo>
                    <a:pt x="30837" y="442533"/>
                  </a:lnTo>
                  <a:lnTo>
                    <a:pt x="13974" y="399905"/>
                  </a:lnTo>
                  <a:lnTo>
                    <a:pt x="3560" y="354958"/>
                  </a:lnTo>
                  <a:lnTo>
                    <a:pt x="0" y="308393"/>
                  </a:lnTo>
                  <a:lnTo>
                    <a:pt x="3350" y="262884"/>
                  </a:lnTo>
                  <a:lnTo>
                    <a:pt x="13079" y="219427"/>
                  </a:lnTo>
                  <a:lnTo>
                    <a:pt x="28708" y="178503"/>
                  </a:lnTo>
                  <a:lnTo>
                    <a:pt x="49754" y="140593"/>
                  </a:lnTo>
                  <a:lnTo>
                    <a:pt x="75737" y="106177"/>
                  </a:lnTo>
                  <a:lnTo>
                    <a:pt x="106177" y="75737"/>
                  </a:lnTo>
                  <a:lnTo>
                    <a:pt x="140593" y="49754"/>
                  </a:lnTo>
                  <a:lnTo>
                    <a:pt x="178503" y="28708"/>
                  </a:lnTo>
                  <a:lnTo>
                    <a:pt x="219427" y="13079"/>
                  </a:lnTo>
                  <a:lnTo>
                    <a:pt x="262884" y="3350"/>
                  </a:lnTo>
                  <a:lnTo>
                    <a:pt x="308393" y="0"/>
                  </a:lnTo>
                  <a:lnTo>
                    <a:pt x="349845" y="2794"/>
                  </a:lnTo>
                  <a:lnTo>
                    <a:pt x="386344" y="10253"/>
                  </a:lnTo>
                  <a:lnTo>
                    <a:pt x="308393" y="10253"/>
                  </a:lnTo>
                  <a:lnTo>
                    <a:pt x="260120" y="14160"/>
                  </a:lnTo>
                  <a:lnTo>
                    <a:pt x="214303" y="25471"/>
                  </a:lnTo>
                  <a:lnTo>
                    <a:pt x="171560" y="43566"/>
                  </a:lnTo>
                  <a:lnTo>
                    <a:pt x="132510" y="67828"/>
                  </a:lnTo>
                  <a:lnTo>
                    <a:pt x="97771" y="97638"/>
                  </a:lnTo>
                  <a:lnTo>
                    <a:pt x="67961" y="132377"/>
                  </a:lnTo>
                  <a:lnTo>
                    <a:pt x="43700" y="171427"/>
                  </a:lnTo>
                  <a:lnTo>
                    <a:pt x="25604" y="214170"/>
                  </a:lnTo>
                  <a:lnTo>
                    <a:pt x="14293" y="259987"/>
                  </a:lnTo>
                  <a:lnTo>
                    <a:pt x="10386" y="308260"/>
                  </a:lnTo>
                  <a:lnTo>
                    <a:pt x="15054" y="360612"/>
                  </a:lnTo>
                  <a:lnTo>
                    <a:pt x="28648" y="410688"/>
                  </a:lnTo>
                  <a:lnTo>
                    <a:pt x="50550" y="457414"/>
                  </a:lnTo>
                  <a:lnTo>
                    <a:pt x="80141" y="499712"/>
                  </a:lnTo>
                  <a:lnTo>
                    <a:pt x="116804" y="536506"/>
                  </a:lnTo>
                  <a:lnTo>
                    <a:pt x="159922" y="566720"/>
                  </a:lnTo>
                  <a:lnTo>
                    <a:pt x="162452" y="568185"/>
                  </a:lnTo>
                  <a:lnTo>
                    <a:pt x="163251" y="571247"/>
                  </a:lnTo>
                  <a:lnTo>
                    <a:pt x="161786" y="573777"/>
                  </a:lnTo>
                  <a:lnTo>
                    <a:pt x="160854" y="575508"/>
                  </a:lnTo>
                  <a:lnTo>
                    <a:pt x="159123" y="576440"/>
                  </a:lnTo>
                  <a:close/>
                </a:path>
                <a:path w="617220" h="617220">
                  <a:moveTo>
                    <a:pt x="463256" y="53662"/>
                  </a:moveTo>
                  <a:lnTo>
                    <a:pt x="425221" y="34071"/>
                  </a:lnTo>
                  <a:lnTo>
                    <a:pt x="387572" y="20939"/>
                  </a:lnTo>
                  <a:lnTo>
                    <a:pt x="348451" y="12949"/>
                  </a:lnTo>
                  <a:lnTo>
                    <a:pt x="308393" y="10253"/>
                  </a:lnTo>
                  <a:lnTo>
                    <a:pt x="386344" y="10253"/>
                  </a:lnTo>
                  <a:lnTo>
                    <a:pt x="429303" y="24661"/>
                  </a:lnTo>
                  <a:lnTo>
                    <a:pt x="466186" y="43409"/>
                  </a:lnTo>
                  <a:lnTo>
                    <a:pt x="469381" y="48070"/>
                  </a:lnTo>
                  <a:lnTo>
                    <a:pt x="466452" y="52863"/>
                  </a:lnTo>
                  <a:lnTo>
                    <a:pt x="463256" y="53662"/>
                  </a:lnTo>
                  <a:close/>
                </a:path>
                <a:path w="617220" h="617220">
                  <a:moveTo>
                    <a:pt x="385410" y="606401"/>
                  </a:moveTo>
                  <a:lnTo>
                    <a:pt x="308527" y="606401"/>
                  </a:lnTo>
                  <a:lnTo>
                    <a:pt x="356800" y="602493"/>
                  </a:lnTo>
                  <a:lnTo>
                    <a:pt x="402617" y="591183"/>
                  </a:lnTo>
                  <a:lnTo>
                    <a:pt x="445360" y="573087"/>
                  </a:lnTo>
                  <a:lnTo>
                    <a:pt x="484410" y="548826"/>
                  </a:lnTo>
                  <a:lnTo>
                    <a:pt x="519149" y="519016"/>
                  </a:lnTo>
                  <a:lnTo>
                    <a:pt x="548959" y="484277"/>
                  </a:lnTo>
                  <a:lnTo>
                    <a:pt x="573220" y="445227"/>
                  </a:lnTo>
                  <a:lnTo>
                    <a:pt x="591316" y="402484"/>
                  </a:lnTo>
                  <a:lnTo>
                    <a:pt x="602626" y="356667"/>
                  </a:lnTo>
                  <a:lnTo>
                    <a:pt x="606534" y="308393"/>
                  </a:lnTo>
                  <a:lnTo>
                    <a:pt x="603111" y="262977"/>
                  </a:lnTo>
                  <a:lnTo>
                    <a:pt x="593041" y="219276"/>
                  </a:lnTo>
                  <a:lnTo>
                    <a:pt x="576623" y="177899"/>
                  </a:lnTo>
                  <a:lnTo>
                    <a:pt x="554159" y="139450"/>
                  </a:lnTo>
                  <a:lnTo>
                    <a:pt x="525946" y="104538"/>
                  </a:lnTo>
                  <a:lnTo>
                    <a:pt x="492285" y="73769"/>
                  </a:lnTo>
                  <a:lnTo>
                    <a:pt x="490021" y="72038"/>
                  </a:lnTo>
                  <a:lnTo>
                    <a:pt x="489621" y="68842"/>
                  </a:lnTo>
                  <a:lnTo>
                    <a:pt x="493083" y="64315"/>
                  </a:lnTo>
                  <a:lnTo>
                    <a:pt x="496279" y="63915"/>
                  </a:lnTo>
                  <a:lnTo>
                    <a:pt x="498543" y="65646"/>
                  </a:lnTo>
                  <a:lnTo>
                    <a:pt x="533425" y="97489"/>
                  </a:lnTo>
                  <a:lnTo>
                    <a:pt x="562636" y="133611"/>
                  </a:lnTo>
                  <a:lnTo>
                    <a:pt x="585878" y="173388"/>
                  </a:lnTo>
                  <a:lnTo>
                    <a:pt x="602850" y="216194"/>
                  </a:lnTo>
                  <a:lnTo>
                    <a:pt x="613253" y="261404"/>
                  </a:lnTo>
                  <a:lnTo>
                    <a:pt x="616787" y="308393"/>
                  </a:lnTo>
                  <a:lnTo>
                    <a:pt x="613437" y="353903"/>
                  </a:lnTo>
                  <a:lnTo>
                    <a:pt x="603708" y="397360"/>
                  </a:lnTo>
                  <a:lnTo>
                    <a:pt x="588082" y="438284"/>
                  </a:lnTo>
                  <a:lnTo>
                    <a:pt x="567039" y="476194"/>
                  </a:lnTo>
                  <a:lnTo>
                    <a:pt x="541062" y="510609"/>
                  </a:lnTo>
                  <a:lnTo>
                    <a:pt x="510631" y="541049"/>
                  </a:lnTo>
                  <a:lnTo>
                    <a:pt x="476228" y="567033"/>
                  </a:lnTo>
                  <a:lnTo>
                    <a:pt x="438335" y="588079"/>
                  </a:lnTo>
                  <a:lnTo>
                    <a:pt x="397433" y="603708"/>
                  </a:lnTo>
                  <a:lnTo>
                    <a:pt x="385410" y="606401"/>
                  </a:lnTo>
                  <a:close/>
                </a:path>
                <a:path w="617220" h="617220">
                  <a:moveTo>
                    <a:pt x="224104" y="240083"/>
                  </a:moveTo>
                  <a:lnTo>
                    <a:pt x="195751" y="213435"/>
                  </a:lnTo>
                  <a:lnTo>
                    <a:pt x="193345" y="196541"/>
                  </a:lnTo>
                  <a:lnTo>
                    <a:pt x="195754" y="179646"/>
                  </a:lnTo>
                  <a:lnTo>
                    <a:pt x="202333" y="165848"/>
                  </a:lnTo>
                  <a:lnTo>
                    <a:pt x="212108" y="156543"/>
                  </a:lnTo>
                  <a:lnTo>
                    <a:pt x="224104" y="153131"/>
                  </a:lnTo>
                  <a:lnTo>
                    <a:pt x="236045" y="156564"/>
                  </a:lnTo>
                  <a:lnTo>
                    <a:pt x="245826" y="165914"/>
                  </a:lnTo>
                  <a:lnTo>
                    <a:pt x="252436" y="179759"/>
                  </a:lnTo>
                  <a:lnTo>
                    <a:pt x="254864" y="196674"/>
                  </a:lnTo>
                  <a:lnTo>
                    <a:pt x="252455" y="213568"/>
                  </a:lnTo>
                  <a:lnTo>
                    <a:pt x="245876" y="227367"/>
                  </a:lnTo>
                  <a:lnTo>
                    <a:pt x="236101" y="236671"/>
                  </a:lnTo>
                  <a:lnTo>
                    <a:pt x="224104" y="240083"/>
                  </a:lnTo>
                  <a:close/>
                </a:path>
                <a:path w="617220" h="617220">
                  <a:moveTo>
                    <a:pt x="395346" y="239950"/>
                  </a:moveTo>
                  <a:lnTo>
                    <a:pt x="383349" y="236538"/>
                  </a:lnTo>
                  <a:lnTo>
                    <a:pt x="373574" y="227234"/>
                  </a:lnTo>
                  <a:lnTo>
                    <a:pt x="366995" y="213435"/>
                  </a:lnTo>
                  <a:lnTo>
                    <a:pt x="364586" y="196541"/>
                  </a:lnTo>
                  <a:lnTo>
                    <a:pt x="366995" y="179646"/>
                  </a:lnTo>
                  <a:lnTo>
                    <a:pt x="373574" y="165848"/>
                  </a:lnTo>
                  <a:lnTo>
                    <a:pt x="383349" y="156543"/>
                  </a:lnTo>
                  <a:lnTo>
                    <a:pt x="395346" y="153131"/>
                  </a:lnTo>
                  <a:lnTo>
                    <a:pt x="407286" y="156543"/>
                  </a:lnTo>
                  <a:lnTo>
                    <a:pt x="417067" y="165848"/>
                  </a:lnTo>
                  <a:lnTo>
                    <a:pt x="423677" y="179646"/>
                  </a:lnTo>
                  <a:lnTo>
                    <a:pt x="426105" y="196541"/>
                  </a:lnTo>
                  <a:lnTo>
                    <a:pt x="423696" y="213435"/>
                  </a:lnTo>
                  <a:lnTo>
                    <a:pt x="417117" y="227234"/>
                  </a:lnTo>
                  <a:lnTo>
                    <a:pt x="407342" y="236538"/>
                  </a:lnTo>
                  <a:lnTo>
                    <a:pt x="395346" y="239950"/>
                  </a:lnTo>
                  <a:close/>
                </a:path>
                <a:path w="617220" h="617220">
                  <a:moveTo>
                    <a:pt x="308127" y="506266"/>
                  </a:moveTo>
                  <a:lnTo>
                    <a:pt x="261591" y="500887"/>
                  </a:lnTo>
                  <a:lnTo>
                    <a:pt x="218833" y="485571"/>
                  </a:lnTo>
                  <a:lnTo>
                    <a:pt x="181136" y="461593"/>
                  </a:lnTo>
                  <a:lnTo>
                    <a:pt x="149643" y="430114"/>
                  </a:lnTo>
                  <a:lnTo>
                    <a:pt x="125623" y="392383"/>
                  </a:lnTo>
                  <a:lnTo>
                    <a:pt x="110302" y="349584"/>
                  </a:lnTo>
                  <a:lnTo>
                    <a:pt x="104928" y="303067"/>
                  </a:lnTo>
                  <a:lnTo>
                    <a:pt x="104928" y="300138"/>
                  </a:lnTo>
                  <a:lnTo>
                    <a:pt x="107192" y="297874"/>
                  </a:lnTo>
                  <a:lnTo>
                    <a:pt x="113051" y="297874"/>
                  </a:lnTo>
                  <a:lnTo>
                    <a:pt x="115189" y="300138"/>
                  </a:lnTo>
                  <a:lnTo>
                    <a:pt x="115314" y="303067"/>
                  </a:lnTo>
                  <a:lnTo>
                    <a:pt x="120419" y="347255"/>
                  </a:lnTo>
                  <a:lnTo>
                    <a:pt x="134955" y="387846"/>
                  </a:lnTo>
                  <a:lnTo>
                    <a:pt x="157755" y="423674"/>
                  </a:lnTo>
                  <a:lnTo>
                    <a:pt x="187653" y="453572"/>
                  </a:lnTo>
                  <a:lnTo>
                    <a:pt x="223481" y="476372"/>
                  </a:lnTo>
                  <a:lnTo>
                    <a:pt x="264072" y="490908"/>
                  </a:lnTo>
                  <a:lnTo>
                    <a:pt x="308260" y="496013"/>
                  </a:lnTo>
                  <a:lnTo>
                    <a:pt x="368272" y="496013"/>
                  </a:lnTo>
                  <a:lnTo>
                    <a:pt x="354659" y="500887"/>
                  </a:lnTo>
                  <a:lnTo>
                    <a:pt x="308127" y="506266"/>
                  </a:lnTo>
                  <a:close/>
                </a:path>
                <a:path w="617220" h="617220">
                  <a:moveTo>
                    <a:pt x="368272" y="496013"/>
                  </a:moveTo>
                  <a:lnTo>
                    <a:pt x="308260" y="496013"/>
                  </a:lnTo>
                  <a:lnTo>
                    <a:pt x="352448" y="490908"/>
                  </a:lnTo>
                  <a:lnTo>
                    <a:pt x="393040" y="476372"/>
                  </a:lnTo>
                  <a:lnTo>
                    <a:pt x="428868" y="453572"/>
                  </a:lnTo>
                  <a:lnTo>
                    <a:pt x="458765" y="423674"/>
                  </a:lnTo>
                  <a:lnTo>
                    <a:pt x="481566" y="387846"/>
                  </a:lnTo>
                  <a:lnTo>
                    <a:pt x="496101" y="347255"/>
                  </a:lnTo>
                  <a:lnTo>
                    <a:pt x="501206" y="303067"/>
                  </a:lnTo>
                  <a:lnTo>
                    <a:pt x="501206" y="300138"/>
                  </a:lnTo>
                  <a:lnTo>
                    <a:pt x="503603" y="297874"/>
                  </a:lnTo>
                  <a:lnTo>
                    <a:pt x="509329" y="297874"/>
                  </a:lnTo>
                  <a:lnTo>
                    <a:pt x="511467" y="300138"/>
                  </a:lnTo>
                  <a:lnTo>
                    <a:pt x="511592" y="303067"/>
                  </a:lnTo>
                  <a:lnTo>
                    <a:pt x="506184" y="349626"/>
                  </a:lnTo>
                  <a:lnTo>
                    <a:pt x="490845" y="392325"/>
                  </a:lnTo>
                  <a:lnTo>
                    <a:pt x="466772" y="430058"/>
                  </a:lnTo>
                  <a:lnTo>
                    <a:pt x="435223" y="461551"/>
                  </a:lnTo>
                  <a:lnTo>
                    <a:pt x="397438" y="485571"/>
                  </a:lnTo>
                  <a:lnTo>
                    <a:pt x="368272" y="496013"/>
                  </a:lnTo>
                  <a:close/>
                </a:path>
                <a:path w="617220" h="617220">
                  <a:moveTo>
                    <a:pt x="308527" y="616787"/>
                  </a:moveTo>
                  <a:lnTo>
                    <a:pt x="248755" y="611012"/>
                  </a:lnTo>
                  <a:lnTo>
                    <a:pt x="191481" y="593751"/>
                  </a:lnTo>
                  <a:lnTo>
                    <a:pt x="187619" y="589623"/>
                  </a:lnTo>
                  <a:lnTo>
                    <a:pt x="189750" y="584297"/>
                  </a:lnTo>
                  <a:lnTo>
                    <a:pt x="192812" y="583098"/>
                  </a:lnTo>
                  <a:lnTo>
                    <a:pt x="195475" y="584164"/>
                  </a:lnTo>
                  <a:lnTo>
                    <a:pt x="222746" y="593874"/>
                  </a:lnTo>
                  <a:lnTo>
                    <a:pt x="250753" y="600825"/>
                  </a:lnTo>
                  <a:lnTo>
                    <a:pt x="279384" y="605005"/>
                  </a:lnTo>
                  <a:lnTo>
                    <a:pt x="308527" y="606401"/>
                  </a:lnTo>
                  <a:lnTo>
                    <a:pt x="385410" y="606401"/>
                  </a:lnTo>
                  <a:lnTo>
                    <a:pt x="354003" y="613437"/>
                  </a:lnTo>
                  <a:lnTo>
                    <a:pt x="308527" y="616787"/>
                  </a:lnTo>
                  <a:close/>
                </a:path>
              </a:pathLst>
            </a:custGeom>
            <a:solidFill>
              <a:srgbClr val="FBFDFD"/>
            </a:solidFill>
          </p:spPr>
          <p:txBody>
            <a:bodyPr wrap="square" lIns="0" tIns="0" rIns="0" bIns="0" rtlCol="0"/>
            <a:lstStyle/>
            <a:p>
              <a:endParaRPr>
                <a:latin typeface="Open Sans Hebrew" panose="00000500000000000000" pitchFamily="2" charset="-79"/>
                <a:cs typeface="Open Sans Hebrew" panose="00000500000000000000" pitchFamily="2" charset="-79"/>
              </a:endParaRPr>
            </a:p>
          </p:txBody>
        </p:sp>
      </p:grpSp>
      <p:pic>
        <p:nvPicPr>
          <p:cNvPr id="1026" name="Picture 2" descr="Do Not Disturb Svg Png Icon Free Download (#481304) - OnlineWebFonts.COM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80" y="5613317"/>
            <a:ext cx="1282305" cy="222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5578" b="33354"/>
          <a:stretch>
            <a:fillRect/>
          </a:stretch>
        </p:blipFill>
        <p:spPr>
          <a:xfrm>
            <a:off x="0" y="6050017"/>
            <a:ext cx="9103508" cy="423698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9103508" y="6050017"/>
            <a:ext cx="9184492" cy="4236983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4" name="AutoShape 4"/>
          <p:cNvSpPr/>
          <p:nvPr/>
        </p:nvSpPr>
        <p:spPr>
          <a:xfrm>
            <a:off x="0" y="-678180"/>
            <a:ext cx="5556589" cy="6728197"/>
          </a:xfrm>
          <a:prstGeom prst="rect">
            <a:avLst/>
          </a:prstGeom>
          <a:solidFill>
            <a:srgbClr val="FF4343"/>
          </a:solidFill>
        </p:spPr>
      </p:sp>
      <p:sp>
        <p:nvSpPr>
          <p:cNvPr id="5" name="AutoShape 5"/>
          <p:cNvSpPr/>
          <p:nvPr/>
        </p:nvSpPr>
        <p:spPr>
          <a:xfrm>
            <a:off x="5556589" y="3552866"/>
            <a:ext cx="12731411" cy="2497151"/>
          </a:xfrm>
          <a:prstGeom prst="rect">
            <a:avLst/>
          </a:prstGeom>
          <a:solidFill>
            <a:srgbClr val="38BF8E"/>
          </a:solidFill>
        </p:spPr>
      </p:sp>
      <p:sp>
        <p:nvSpPr>
          <p:cNvPr id="6" name="AutoShape 6"/>
          <p:cNvSpPr/>
          <p:nvPr/>
        </p:nvSpPr>
        <p:spPr>
          <a:xfrm>
            <a:off x="12853857" y="0"/>
            <a:ext cx="5434143" cy="3552866"/>
          </a:xfrm>
          <a:prstGeom prst="rect">
            <a:avLst/>
          </a:prstGeom>
          <a:solidFill>
            <a:srgbClr val="FFBB00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86245" y="247643"/>
            <a:ext cx="5915510" cy="305757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448869" y="4234255"/>
            <a:ext cx="9305773" cy="111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640"/>
              </a:lnSpc>
            </a:pPr>
            <a:r>
              <a:rPr lang="en-US" sz="7200" b="1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בהצלחה</a:t>
            </a:r>
            <a:r>
              <a:rPr lang="en-US" sz="72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בבחינות</a:t>
            </a:r>
            <a:r>
              <a:rPr lang="en-US" sz="72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848AD3-EE80-4584-8BBE-E4FDDBFEE9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666" r="-1292"/>
          <a:stretch/>
        </p:blipFill>
        <p:spPr>
          <a:xfrm>
            <a:off x="2722037" y="48351"/>
            <a:ext cx="13272682" cy="2732949"/>
          </a:xfrm>
          <a:prstGeom prst="rect">
            <a:avLst/>
          </a:prstGeo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7A1CA2-F3CE-4854-9CDD-297370911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72" y="3062178"/>
            <a:ext cx="13087528" cy="7176471"/>
          </a:xfrm>
          <a:prstGeom prst="rect">
            <a:avLst/>
          </a:prstGeom>
        </p:spPr>
      </p:pic>
      <p:sp>
        <p:nvSpPr>
          <p:cNvPr id="2" name="Action Button: Return 1">
            <a:hlinkClick r:id="" action="ppaction://hlinkshowjump?jump=lastslideviewed" highlightClick="1"/>
          </p:cNvPr>
          <p:cNvSpPr/>
          <p:nvPr/>
        </p:nvSpPr>
        <p:spPr>
          <a:xfrm>
            <a:off x="228600" y="266700"/>
            <a:ext cx="685800" cy="533400"/>
          </a:xfrm>
          <a:prstGeom prst="actionButtonReturn">
            <a:avLst/>
          </a:prstGeom>
          <a:solidFill>
            <a:srgbClr val="20455A"/>
          </a:solidFill>
          <a:ln>
            <a:solidFill>
              <a:srgbClr val="DF532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251860-99F2-4D13-A093-91882BA9A26A}"/>
              </a:ext>
            </a:extLst>
          </p:cNvPr>
          <p:cNvSpPr/>
          <p:nvPr/>
        </p:nvSpPr>
        <p:spPr>
          <a:xfrm>
            <a:off x="685800" y="337969"/>
            <a:ext cx="16535400" cy="993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4000" b="1" dirty="0">
                <a:latin typeface="Calibri" panose="020F0502020204030204" pitchFamily="34" charset="0"/>
                <a:ea typeface="Times New Roman" panose="02020603050405020304" pitchFamily="18" charset="0"/>
              </a:rPr>
              <a:t>הצהרת טוהר הבחינות ושמירה על הפרטיות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marR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0485" marR="91440" indent="11430" algn="just" rtl="1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800" b="1" dirty="0"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בחינה זו הינה בחינת בית בה ניתן אמון מלא בסטודנט/</a:t>
            </a:r>
            <a:r>
              <a:rPr lang="he-IL" sz="2800" b="1" dirty="0" err="1"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ית</a:t>
            </a:r>
            <a:r>
              <a:rPr lang="he-IL" sz="2800" b="1" dirty="0"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. אני מתחייב/ת לשמור על טוהר הבחינה בהתאם לכללי המוסר בכלל והוראות האוניברסיטה בפרט. אני מודע/ת לכך שההעתקה בבחינה או עזרה בהעתקה פוגעת פגיעה חמורה בטוהר הבחינות ומהוות עבירות אתיות. אני מצהיר/ה שאענה על שאלות הבחינה בכוחות עצמי בלבד וללא שימוש בחומר עזר אסור.</a:t>
            </a:r>
            <a:endParaRPr lang="en-US" sz="3200" dirty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70485" marR="91440" indent="11430" algn="just" rtl="1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800" b="1" dirty="0"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אני נותן/ת את הסכמתי להיבחן בביתי, תוך שימוש במחשב אישי, ומסכים/ה לצלם את עצמי בכל מהלך המבחן (והחל מ-45 דקות לפני תחילת המבחן), תוך שידור הצילום באמצעות מערכת זום. אני מסכים/ה גם לכך שהמבחן יוקלט. ההקלטה תהיה נגישה אך ורק למזכירות הפקולטה, למרצה ומתרגלי הקורס, </a:t>
            </a:r>
            <a:r>
              <a:rPr lang="he-IL" sz="2800" b="1" dirty="0" err="1"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לדקאן</a:t>
            </a:r>
            <a:r>
              <a:rPr lang="he-IL" sz="2800" b="1" dirty="0"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ולסגן </a:t>
            </a:r>
            <a:r>
              <a:rPr lang="he-IL" sz="2800" b="1" dirty="0" err="1"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הדקאן</a:t>
            </a:r>
            <a:r>
              <a:rPr lang="he-IL" sz="2800" b="1" dirty="0"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ובמידת הצורך, לרשויות המשמעת של האוניברסיטה. ההקלטה נועדה לצורך בדיקת עמידה בהוראות תקנון המשמעת – סטודנטים (תשס"ה), ולמטרה זו בלבד. ההקלטה תישמר ברמת הביטחון המקובלת במערכת הבחינות באוניברסיטה. ההקלטה תימחק בהתאם לנוהל שמירת מחברות המופיע בנהלי האוניברסיטה לכל המאוחר</a:t>
            </a:r>
            <a:r>
              <a:rPr lang="en-US" sz="2800" b="1" dirty="0">
                <a:latin typeface="Calibri" panose="020F0502020204030204" pitchFamily="34" charset="0"/>
                <a:ea typeface="MS Mincho" panose="02020609040205080304" pitchFamily="49" charset="-128"/>
              </a:rPr>
              <a:t>.</a:t>
            </a:r>
            <a:endParaRPr lang="en-US" sz="3200" dirty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R="91440" indent="11430" algn="just" rtl="1" eaLnBrk="0" hangingPunct="0">
              <a:lnSpc>
                <a:spcPct val="150000"/>
              </a:lnSpc>
            </a:pPr>
            <a:r>
              <a:rPr lang="he-IL" sz="2800" b="1" dirty="0"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אני מתחייב/ת לשמור על פרטיות צד ג</a:t>
            </a:r>
            <a:r>
              <a:rPr lang="en-US" sz="2800" b="1" dirty="0">
                <a:latin typeface="Calibri" panose="020F0502020204030204" pitchFamily="34" charset="0"/>
                <a:ea typeface="MS Mincho" panose="02020609040205080304" pitchFamily="49" charset="-128"/>
              </a:rPr>
              <a:t>'.</a:t>
            </a:r>
            <a:endParaRPr lang="en-US" sz="3200" dirty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70485" marR="91440" indent="11430" algn="just" rtl="1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800" b="1" dirty="0"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האמור לעיל איננו גורע מחובות הסטודנט לפי תקנוני האוניברסיטה ובפרט תקנוני המשמעת</a:t>
            </a:r>
            <a:r>
              <a:rPr lang="en-US" sz="2800" b="1" dirty="0">
                <a:latin typeface="Calibri" panose="020F0502020204030204" pitchFamily="34" charset="0"/>
                <a:ea typeface="MS Mincho" panose="02020609040205080304" pitchFamily="49" charset="-128"/>
              </a:rPr>
              <a:t>.</a:t>
            </a:r>
            <a:endParaRPr lang="en-US" sz="3200" dirty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70485" marR="91440" indent="11430" algn="just" rtl="1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800" b="1" dirty="0"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ידוע לי שסטודנט/</a:t>
            </a:r>
            <a:r>
              <a:rPr lang="he-IL" sz="2800" b="1" dirty="0" err="1"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ית</a:t>
            </a:r>
            <a:r>
              <a:rPr lang="he-IL" sz="2800" b="1" dirty="0"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שלא מתחייב/ת לפי הצהרה זו ת/יבצע בחינה אחרת / במועד אחר עפ"י החלטת האוניברסיטה</a:t>
            </a:r>
            <a:r>
              <a:rPr lang="en-US" sz="2800" b="1" dirty="0">
                <a:latin typeface="Calibri" panose="020F0502020204030204" pitchFamily="34" charset="0"/>
                <a:ea typeface="MS Mincho" panose="02020609040205080304" pitchFamily="49" charset="-128"/>
              </a:rPr>
              <a:t>.</a:t>
            </a:r>
            <a:endParaRPr lang="en-US" sz="3200" dirty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algn="just" rtl="1">
              <a:lnSpc>
                <a:spcPct val="150000"/>
              </a:lnSpc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</a:rPr>
              <a:t>   אני מאשר את האמור לעיל ונותן/ת הסכמתי להבחנות מרחוק בהתאם להנחיות.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Action Button: Return 2">
            <a:hlinkClick r:id="" action="ppaction://hlinkshowjump?jump=lastslideviewed" highlightClick="1"/>
          </p:cNvPr>
          <p:cNvSpPr/>
          <p:nvPr/>
        </p:nvSpPr>
        <p:spPr>
          <a:xfrm>
            <a:off x="228600" y="266700"/>
            <a:ext cx="685800" cy="533400"/>
          </a:xfrm>
          <a:prstGeom prst="actionButtonReturn">
            <a:avLst/>
          </a:prstGeom>
          <a:solidFill>
            <a:srgbClr val="20455A"/>
          </a:solidFill>
          <a:ln>
            <a:solidFill>
              <a:srgbClr val="DF532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62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7D696-AB69-4866-8CFF-FD536B23A0E3}"/>
              </a:ext>
            </a:extLst>
          </p:cNvPr>
          <p:cNvPicPr/>
          <p:nvPr/>
        </p:nvPicPr>
        <p:blipFill rotWithShape="1">
          <a:blip r:embed="rId2"/>
          <a:srcRect l="36164" t="14131" r="38036" b="21201"/>
          <a:stretch/>
        </p:blipFill>
        <p:spPr bwMode="auto">
          <a:xfrm>
            <a:off x="228601" y="-30666"/>
            <a:ext cx="8915399" cy="1028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587D2D-25C9-4168-B43E-6EEBCBA9EC17}"/>
              </a:ext>
            </a:extLst>
          </p:cNvPr>
          <p:cNvPicPr/>
          <p:nvPr/>
        </p:nvPicPr>
        <p:blipFill rotWithShape="1">
          <a:blip r:embed="rId3"/>
          <a:srcRect l="36521" t="27799" r="37631" b="6734"/>
          <a:stretch/>
        </p:blipFill>
        <p:spPr bwMode="auto">
          <a:xfrm>
            <a:off x="9352155" y="30666"/>
            <a:ext cx="8671932" cy="10477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8423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1A98ED12-4FD4-41D9-B263-8AE652D44ADB}"/>
              </a:ext>
            </a:extLst>
          </p:cNvPr>
          <p:cNvSpPr/>
          <p:nvPr/>
        </p:nvSpPr>
        <p:spPr>
          <a:xfrm>
            <a:off x="10668000" y="0"/>
            <a:ext cx="7637632" cy="10294620"/>
          </a:xfrm>
          <a:prstGeom prst="rect">
            <a:avLst/>
          </a:prstGeom>
          <a:solidFill>
            <a:srgbClr val="03989E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CE68BA74-E32D-455D-9FDD-8DE6705F2BC3}"/>
              </a:ext>
            </a:extLst>
          </p:cNvPr>
          <p:cNvSpPr/>
          <p:nvPr/>
        </p:nvSpPr>
        <p:spPr>
          <a:xfrm>
            <a:off x="0" y="5143501"/>
            <a:ext cx="10668000" cy="5183356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43D50572-8B8C-4F21-92CD-179AF933A907}"/>
              </a:ext>
            </a:extLst>
          </p:cNvPr>
          <p:cNvSpPr/>
          <p:nvPr/>
        </p:nvSpPr>
        <p:spPr>
          <a:xfrm>
            <a:off x="0" y="0"/>
            <a:ext cx="10667999" cy="5151120"/>
          </a:xfrm>
          <a:prstGeom prst="rect">
            <a:avLst/>
          </a:prstGeom>
          <a:solidFill>
            <a:srgbClr val="38BF8E"/>
          </a:solidFill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B6F8E1-64C0-440B-9FE5-66CECE4ABB26}"/>
              </a:ext>
            </a:extLst>
          </p:cNvPr>
          <p:cNvSpPr/>
          <p:nvPr/>
        </p:nvSpPr>
        <p:spPr>
          <a:xfrm>
            <a:off x="228600" y="3924300"/>
            <a:ext cx="10193170" cy="779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סריקת מסמכים באמצעות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notes</a:t>
            </a:r>
            <a:r>
              <a:rPr lang="he-IL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(מכשיר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iPhone</a:t>
            </a:r>
            <a:r>
              <a:rPr lang="he-IL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860" marR="0" indent="-4000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 .היכנסו לאפליקציית ה- "פתקים".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860" marR="0" indent="-4000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 .בחלון הראשי לחצו על סמל ההוספה שנמצא בחלק התחתון של המסך.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860" marR="0" indent="-4000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 .בתפריט הבא לחצו על סמל המצלמה ובחרו באפשרות "סרוק מסמכים".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860" marR="0" indent="-4000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 .צלמו את הדף.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860" marR="0" indent="-4000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 .התאימו את גבולות הדף שסרקתם לצורך תיקון האזור ולחצו על "השאר את הסריקה" או על "צלם שוב" בכדי לבצע סריקה חוזרת.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860" marR="0" indent="-4000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 .לחצו על סמל בפינה הימנית העליונה ולחו לעצמכם את מסמך באופציית המשלוח דוא״ל עצמי.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ניתן להשתמש גם באפליקציות סריקה כמו,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Adobe Scan</a:t>
            </a: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 Scanner</a:t>
            </a: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Microsoft Lens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9EF01-7703-4A75-B74F-A16894D8531C}"/>
              </a:ext>
            </a:extLst>
          </p:cNvPr>
          <p:cNvSpPr/>
          <p:nvPr/>
        </p:nvSpPr>
        <p:spPr>
          <a:xfrm>
            <a:off x="11506200" y="1420023"/>
            <a:ext cx="6553201" cy="668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he-IL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סריקת מסמכים באמצעות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Drive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</a:t>
            </a:r>
            <a:r>
              <a:rPr lang="he-IL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(מכשיר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</a:t>
            </a:r>
            <a:r>
              <a:rPr lang="he-IL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860" marR="0" indent="-4000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 .פתחו את אפליקציית 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Drive</a:t>
            </a: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860" marR="0" indent="-4000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 .בצד שמאל למטה, לחצו על סמל ההוספה.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860" marR="0" indent="-4000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 .בחרו "סריקה" בתפריט האפשרויות שיפתח.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.צלמו את הדף שברצונכם לסרוק.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להתאמת אזור הסריקה: לחצו על סמל החיתוך.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לצילום חוזר של התמונה: לחצו על הסמל לסריקה חוזרת של הדף הנוכחי.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לסריקת דף נוסף: לחצו על סמל ההוספה.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לשמירת המסמך הסופי, לחצו על סמל הסיום.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BAD09B-AAF3-4ADC-9860-072D9467FC8D}"/>
              </a:ext>
            </a:extLst>
          </p:cNvPr>
          <p:cNvSpPr/>
          <p:nvPr/>
        </p:nvSpPr>
        <p:spPr>
          <a:xfrm>
            <a:off x="8640726" y="130479"/>
            <a:ext cx="40062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4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הנחיות לסריקה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08D0A6-4C32-4586-9303-0D1C1DCCD820}"/>
              </a:ext>
            </a:extLst>
          </p:cNvPr>
          <p:cNvSpPr/>
          <p:nvPr/>
        </p:nvSpPr>
        <p:spPr>
          <a:xfrm>
            <a:off x="1049169" y="1100955"/>
            <a:ext cx="9372600" cy="3910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he-IL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שמירת תמונות כקבצי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PDF</a:t>
            </a:r>
            <a:r>
              <a:rPr lang="he-IL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(מכשיר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</a:t>
            </a:r>
            <a:r>
              <a:rPr lang="he-IL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)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860" marR="0" indent="-4000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 .צלמו את המבחן באמצעות מכשיר ה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</a:t>
            </a: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860" marR="0" indent="-4000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 .פתחו את התמונה שנוצרה בגלריית התמונות ובתפריט הקובץ לחצו על "הדפס".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860" marR="0" indent="-4000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 .באפשרויות ההדפסה בחרו "שמור כ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PDF</a:t>
            </a: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"ולחצו "שמור".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860" marR="0" indent="-4000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 .בחרו מיקום עבור קובץ ה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PDF</a:t>
            </a:r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והזינו שם עבור הקובץ בהתאם להנחיות שקיבלתם ממרצה הקורס. לחצו "שמור".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Action Button: Return 8">
            <a:hlinkClick r:id="" action="ppaction://hlinkshowjump?jump=lastslideviewed" highlightClick="1"/>
          </p:cNvPr>
          <p:cNvSpPr/>
          <p:nvPr/>
        </p:nvSpPr>
        <p:spPr>
          <a:xfrm>
            <a:off x="228600" y="266700"/>
            <a:ext cx="685800" cy="533400"/>
          </a:xfrm>
          <a:prstGeom prst="actionButtonReturn">
            <a:avLst/>
          </a:prstGeom>
          <a:solidFill>
            <a:srgbClr val="03989E"/>
          </a:solidFill>
          <a:ln>
            <a:solidFill>
              <a:srgbClr val="38BF8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07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CE10F8-EF90-432A-B927-9B38C80E41C2}"/>
              </a:ext>
            </a:extLst>
          </p:cNvPr>
          <p:cNvPicPr/>
          <p:nvPr/>
        </p:nvPicPr>
        <p:blipFill rotWithShape="1">
          <a:blip r:embed="rId2"/>
          <a:srcRect l="34783" t="13962" r="26893" b="5382"/>
          <a:stretch/>
        </p:blipFill>
        <p:spPr bwMode="auto">
          <a:xfrm>
            <a:off x="4876799" y="0"/>
            <a:ext cx="8842917" cy="10096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ction Button: Return 2">
            <a:hlinkClick r:id="" action="ppaction://hlinkshowjump?jump=lastslideviewed" highlightClick="1"/>
          </p:cNvPr>
          <p:cNvSpPr/>
          <p:nvPr/>
        </p:nvSpPr>
        <p:spPr>
          <a:xfrm>
            <a:off x="228600" y="266700"/>
            <a:ext cx="685800" cy="533400"/>
          </a:xfrm>
          <a:prstGeom prst="actionButtonReturn">
            <a:avLst/>
          </a:prstGeom>
          <a:solidFill>
            <a:srgbClr val="20455A"/>
          </a:solidFill>
          <a:ln>
            <a:solidFill>
              <a:srgbClr val="DF532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142111" cy="2028322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3" name="TextBox 3"/>
          <p:cNvSpPr txBox="1"/>
          <p:nvPr/>
        </p:nvSpPr>
        <p:spPr>
          <a:xfrm>
            <a:off x="1369934" y="776285"/>
            <a:ext cx="11212177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759"/>
              </a:lnSpc>
            </a:pPr>
            <a:r>
              <a:rPr lang="en-US" sz="48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סטודנטיות וסטודנטים יקרים</a:t>
            </a:r>
            <a:r>
              <a:rPr lang="he-IL" sz="48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</a:t>
            </a:r>
            <a:r>
              <a:rPr lang="en-US" sz="48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</a:p>
        </p:txBody>
      </p:sp>
      <p:sp>
        <p:nvSpPr>
          <p:cNvPr id="4" name="AutoShape 4"/>
          <p:cNvSpPr/>
          <p:nvPr/>
        </p:nvSpPr>
        <p:spPr>
          <a:xfrm>
            <a:off x="16142112" y="0"/>
            <a:ext cx="2145888" cy="10315896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5" name="TextBox 5"/>
          <p:cNvSpPr txBox="1"/>
          <p:nvPr/>
        </p:nvSpPr>
        <p:spPr>
          <a:xfrm>
            <a:off x="215949" y="2184322"/>
            <a:ext cx="15710211" cy="6694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940"/>
              </a:lnSpc>
            </a:pPr>
            <a:endParaRPr sz="240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ts val="2940"/>
              </a:lnSpc>
            </a:pP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ראשית</a:t>
            </a:r>
            <a:r>
              <a:rPr lang="he-IL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 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בשם הנהלת האוניברסיטה וצוות ההוראה אנו מודים לכם על הסבלנות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והחוסן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הנפשי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שהפגנתם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בתקופה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מאתגרת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זו</a:t>
            </a:r>
            <a:r>
              <a:rPr lang="he-IL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. </a:t>
            </a:r>
            <a:r>
              <a:rPr lang="en-US" sz="2400" dirty="0" err="1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למידה</a:t>
            </a:r>
            <a:r>
              <a:rPr lang="en-US" sz="2400" dirty="0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מרחוק היא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משימה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מורכבת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עבור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כל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המעורבים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בדבר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וכולנו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מצפים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לחזרה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לשגרה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המבורכת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.</a:t>
            </a:r>
          </a:p>
          <a:p>
            <a:pPr algn="r" rtl="1">
              <a:lnSpc>
                <a:spcPts val="2940"/>
              </a:lnSpc>
            </a:pPr>
            <a:endParaRPr lang="en-US" sz="24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ts val="2940"/>
              </a:lnSpc>
            </a:pP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האוניברסיטה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נוקטת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בכל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האמצעים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שברשותה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כדי להגן על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זכויותיכם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/ן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כסטודנטים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ות</a:t>
            </a:r>
            <a:r>
              <a:rPr lang="he-IL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ביניהן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שמירה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על טוהר הבחינות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ועל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תוקפו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התואר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שלכם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/ן</a:t>
            </a:r>
            <a:r>
              <a:rPr lang="he-IL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. 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טוהר הבחינות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הוא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תנאי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בסיסי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לכך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שנוכל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לשמור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על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תוקפן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שיטות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ההערכה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גם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בסביבה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מקוונת</a:t>
            </a:r>
            <a:r>
              <a:rPr lang="he-IL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. 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אין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לנו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ספק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שכולכם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/ן מבינים/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את החשיבות הגדולה בהליך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שמשקף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נאמנה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את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עבודתכם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/ן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הקשה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במהלך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הסמסטר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ואת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הישגיכם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/ן</a:t>
            </a:r>
            <a:r>
              <a:rPr lang="he-IL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.</a:t>
            </a:r>
            <a:endParaRPr lang="en-US" sz="24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ts val="2940"/>
              </a:lnSpc>
            </a:pPr>
            <a:endParaRPr lang="en-US" sz="24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ts val="2940"/>
              </a:lnSpc>
            </a:pPr>
            <a:r>
              <a:rPr lang="en-US" sz="2400" dirty="0" err="1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מטרת</a:t>
            </a:r>
            <a:r>
              <a:rPr lang="en-US" sz="2400" dirty="0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המלצות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אלו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היא לסייע לכם/ן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לשמור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על טוהר הבחינות</a:t>
            </a:r>
            <a:r>
              <a:rPr lang="he-IL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ולהכיר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את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המשמעויות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הפרתו</a:t>
            </a:r>
            <a:r>
              <a:rPr lang="he-IL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. 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האוניברסיטה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רואה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ערך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עליון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ביושר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אישי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שמתבטא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בטוהר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הבחינות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ותמצה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את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מלוא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חומרת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הדין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עם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מי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שיפר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את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האמון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הקיים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.</a:t>
            </a:r>
          </a:p>
          <a:p>
            <a:pPr algn="r" rtl="1">
              <a:lnSpc>
                <a:spcPts val="2940"/>
              </a:lnSpc>
            </a:pPr>
            <a:endParaRPr lang="en-US" sz="24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ts val="2940"/>
              </a:lnSpc>
            </a:pP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לנוחיותכם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/ן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מצורפות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ההנחיות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להתנהלות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בבחינה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מקוונת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עם השגחה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בזום</a:t>
            </a:r>
            <a:r>
              <a:rPr lang="he-IL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.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שימו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לב</a:t>
            </a:r>
            <a:r>
              <a:rPr lang="he-IL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: 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לא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ניתן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להבחן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ללא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הזדהות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בזום</a:t>
            </a:r>
            <a:r>
              <a:rPr lang="he-IL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.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היחידות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השונות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עשויות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לפרסם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התאמות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להנחיות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אלו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בהתאם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לצרכים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הייחודים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היחידה</a:t>
            </a:r>
            <a:r>
              <a:rPr lang="he-IL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.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לשאלות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יש לפנות למזכירות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היחידה</a:t>
            </a:r>
            <a:r>
              <a:rPr lang="he-IL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.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הנחיות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מפורטות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בנוגע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לבחינות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שתתקיימנה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בקמפוס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יועברו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אליכם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/ן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ע"י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המזכירות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הרלוונטית</a:t>
            </a:r>
            <a:r>
              <a:rPr lang="he-IL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.</a:t>
            </a:r>
            <a:endParaRPr lang="en-US" sz="24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ts val="2940"/>
              </a:lnSpc>
            </a:pPr>
            <a:endParaRPr lang="en-US" sz="2400" dirty="0">
              <a:solidFill>
                <a:srgbClr val="1A3365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ts val="2940"/>
              </a:lnSpc>
            </a:pP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סטודנטים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הזכאים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להתאמות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מיוחדות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או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בעלי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מגבלות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אחרות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המונעות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מהם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/ן </a:t>
            </a:r>
            <a:r>
              <a:rPr lang="en-US" sz="2400" dirty="0" err="1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</a:t>
            </a:r>
            <a:r>
              <a:rPr lang="he-IL" sz="2400" dirty="0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י</a:t>
            </a:r>
            <a:r>
              <a:rPr lang="en-US" sz="2400" dirty="0" err="1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בחן</a:t>
            </a:r>
            <a:r>
              <a:rPr lang="en-US" sz="2400" dirty="0" smtClean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כנדרש</a:t>
            </a:r>
            <a:r>
              <a:rPr lang="he-IL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 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מתבקשים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</a:t>
            </a:r>
            <a:r>
              <a:rPr lang="en-US" sz="2400" dirty="0" err="1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ות</a:t>
            </a:r>
            <a:r>
              <a:rPr lang="en-US" sz="2400" dirty="0">
                <a:solidFill>
                  <a:srgbClr val="1A3365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לפנות למזכירות.</a:t>
            </a:r>
          </a:p>
        </p:txBody>
      </p:sp>
      <p:sp>
        <p:nvSpPr>
          <p:cNvPr id="6" name="AutoShape 6"/>
          <p:cNvSpPr/>
          <p:nvPr/>
        </p:nvSpPr>
        <p:spPr>
          <a:xfrm>
            <a:off x="0" y="9258300"/>
            <a:ext cx="16142111" cy="1057596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7" name="TextBox 7"/>
          <p:cNvSpPr txBox="1"/>
          <p:nvPr/>
        </p:nvSpPr>
        <p:spPr>
          <a:xfrm>
            <a:off x="-1238962" y="9482138"/>
            <a:ext cx="11212177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בהצלחה רבה ובריאות טובה!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4667250"/>
          </a:xfrm>
          <a:prstGeom prst="rect">
            <a:avLst/>
          </a:prstGeom>
          <a:solidFill>
            <a:srgbClr val="38BF8E"/>
          </a:solidFill>
        </p:spPr>
      </p:sp>
      <p:sp>
        <p:nvSpPr>
          <p:cNvPr id="3" name="TextBox 3"/>
          <p:cNvSpPr txBox="1"/>
          <p:nvPr/>
        </p:nvSpPr>
        <p:spPr>
          <a:xfrm>
            <a:off x="9144000" y="1487705"/>
            <a:ext cx="8401988" cy="111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640"/>
              </a:lnSpc>
            </a:pPr>
            <a:r>
              <a:rPr lang="en-US" sz="72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איך אבחן מרחוק?</a:t>
            </a:r>
          </a:p>
        </p:txBody>
      </p:sp>
      <p:sp>
        <p:nvSpPr>
          <p:cNvPr id="4" name="AutoShape 4"/>
          <p:cNvSpPr/>
          <p:nvPr/>
        </p:nvSpPr>
        <p:spPr>
          <a:xfrm>
            <a:off x="6570398" y="4336741"/>
            <a:ext cx="11717602" cy="5950259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5" name="AutoShape 5"/>
          <p:cNvSpPr/>
          <p:nvPr/>
        </p:nvSpPr>
        <p:spPr>
          <a:xfrm>
            <a:off x="2545899" y="7805717"/>
            <a:ext cx="6831373" cy="2481283"/>
          </a:xfrm>
          <a:prstGeom prst="rect">
            <a:avLst/>
          </a:prstGeom>
          <a:solidFill>
            <a:srgbClr val="03989E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929" t="24435" r="14685"/>
          <a:stretch>
            <a:fillRect/>
          </a:stretch>
        </p:blipFill>
        <p:spPr>
          <a:xfrm>
            <a:off x="0" y="1507948"/>
            <a:ext cx="9377272" cy="629776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574573" y="5198380"/>
            <a:ext cx="8484827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הבחינה מתבצעת </a:t>
            </a:r>
            <a:r>
              <a:rPr lang="en-US" sz="32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מול המחשב </a:t>
            </a:r>
          </a:p>
          <a:p>
            <a:pPr algn="ctr" rtl="1">
              <a:lnSpc>
                <a:spcPct val="150000"/>
              </a:lnSpc>
            </a:pPr>
            <a:r>
              <a:rPr lang="en-US" sz="3200" dirty="0" err="1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בתוך</a:t>
            </a:r>
            <a:r>
              <a:rPr lang="he-IL" sz="3200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שרת המבחנים (נפרד</a:t>
            </a:r>
            <a:r>
              <a:rPr lang="en-US" sz="3200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he-IL" sz="3200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</a:t>
            </a:r>
            <a:r>
              <a:rPr lang="en-US" sz="3200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</a:t>
            </a:r>
            <a:r>
              <a:rPr lang="he-IL" sz="3200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Moodle</a:t>
            </a:r>
            <a:r>
              <a:rPr lang="he-IL" sz="3200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, אך דומה)</a:t>
            </a:r>
            <a:endParaRPr lang="en-US" sz="3200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ctr" rtl="1"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במקביל </a:t>
            </a:r>
            <a:r>
              <a:rPr lang="en-US" sz="32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תוכנת הזום</a:t>
            </a:r>
            <a:r>
              <a:rPr lang="he-IL" sz="32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*</a:t>
            </a:r>
            <a:r>
              <a:rPr lang="en-US" sz="32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תהיה</a:t>
            </a:r>
          </a:p>
          <a:p>
            <a:pPr marL="0" lvl="0" indent="0" algn="ctr" rtl="1"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פתוחה במסך אחר לצורך השגחה</a:t>
            </a:r>
            <a:endParaRPr lang="he-IL" sz="3200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0" lvl="0" indent="0" algn="ctr" rtl="1">
              <a:lnSpc>
                <a:spcPct val="150000"/>
              </a:lnSpc>
            </a:pPr>
            <a:endParaRPr lang="he-IL" sz="3200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lvl="0" algn="ctr" rtl="1">
              <a:lnSpc>
                <a:spcPct val="150000"/>
              </a:lnSpc>
            </a:pPr>
            <a:r>
              <a:rPr lang="he-IL" sz="20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*</a:t>
            </a:r>
            <a:r>
              <a:rPr lang="en-US" sz="20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he-IL" sz="20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יש</a:t>
            </a:r>
            <a:r>
              <a:rPr lang="en-US" sz="20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ל</a:t>
            </a:r>
            <a:r>
              <a:rPr lang="he-IL" sz="20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התקין את הגרסה האחרונה של תוכנת הזום במכשיר ממנו תתבצע ההשגחה!</a:t>
            </a:r>
            <a:endParaRPr lang="en-US" sz="2000" dirty="0">
              <a:solidFill>
                <a:schemeClr val="bg1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743200" y="8384035"/>
            <a:ext cx="5982794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396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לא לשכוח להביא מטענים</a:t>
            </a:r>
          </a:p>
          <a:p>
            <a:pPr algn="ctr" rtl="1">
              <a:lnSpc>
                <a:spcPts val="396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ולחבר את המכשירים לחשמל!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13A363BB-7430-4145-9BB4-0FDC68BA0720}"/>
              </a:ext>
            </a:extLst>
          </p:cNvPr>
          <p:cNvSpPr/>
          <p:nvPr/>
        </p:nvSpPr>
        <p:spPr>
          <a:xfrm>
            <a:off x="765174" y="8743474"/>
            <a:ext cx="1231900" cy="307975"/>
          </a:xfrm>
          <a:custGeom>
            <a:avLst/>
            <a:gdLst/>
            <a:ahLst/>
            <a:cxnLst/>
            <a:rect l="l" t="t" r="r" b="b"/>
            <a:pathLst>
              <a:path w="1231900" h="307975">
                <a:moveTo>
                  <a:pt x="153987" y="307974"/>
                </a:moveTo>
                <a:lnTo>
                  <a:pt x="105302" y="300127"/>
                </a:lnTo>
                <a:lnTo>
                  <a:pt x="63030" y="278273"/>
                </a:lnTo>
                <a:lnTo>
                  <a:pt x="29701" y="244944"/>
                </a:lnTo>
                <a:lnTo>
                  <a:pt x="7847" y="202672"/>
                </a:lnTo>
                <a:lnTo>
                  <a:pt x="0" y="153987"/>
                </a:lnTo>
                <a:lnTo>
                  <a:pt x="7847" y="105302"/>
                </a:lnTo>
                <a:lnTo>
                  <a:pt x="29701" y="63030"/>
                </a:lnTo>
                <a:lnTo>
                  <a:pt x="63030" y="29701"/>
                </a:lnTo>
                <a:lnTo>
                  <a:pt x="105302" y="7847"/>
                </a:lnTo>
                <a:lnTo>
                  <a:pt x="153987" y="0"/>
                </a:lnTo>
                <a:lnTo>
                  <a:pt x="202672" y="7847"/>
                </a:lnTo>
                <a:lnTo>
                  <a:pt x="244944" y="29701"/>
                </a:lnTo>
                <a:lnTo>
                  <a:pt x="278273" y="63030"/>
                </a:lnTo>
                <a:lnTo>
                  <a:pt x="300127" y="105302"/>
                </a:lnTo>
                <a:lnTo>
                  <a:pt x="307974" y="153987"/>
                </a:lnTo>
                <a:lnTo>
                  <a:pt x="300127" y="202672"/>
                </a:lnTo>
                <a:lnTo>
                  <a:pt x="278273" y="244944"/>
                </a:lnTo>
                <a:lnTo>
                  <a:pt x="244944" y="278273"/>
                </a:lnTo>
                <a:lnTo>
                  <a:pt x="202672" y="300127"/>
                </a:lnTo>
                <a:lnTo>
                  <a:pt x="153987" y="307974"/>
                </a:lnTo>
                <a:close/>
              </a:path>
              <a:path w="1231900" h="307975">
                <a:moveTo>
                  <a:pt x="1077911" y="307974"/>
                </a:moveTo>
                <a:lnTo>
                  <a:pt x="1029227" y="300127"/>
                </a:lnTo>
                <a:lnTo>
                  <a:pt x="986954" y="278273"/>
                </a:lnTo>
                <a:lnTo>
                  <a:pt x="953625" y="244944"/>
                </a:lnTo>
                <a:lnTo>
                  <a:pt x="931771" y="202672"/>
                </a:lnTo>
                <a:lnTo>
                  <a:pt x="923924" y="153987"/>
                </a:lnTo>
                <a:lnTo>
                  <a:pt x="931771" y="105302"/>
                </a:lnTo>
                <a:lnTo>
                  <a:pt x="953625" y="63030"/>
                </a:lnTo>
                <a:lnTo>
                  <a:pt x="986954" y="29701"/>
                </a:lnTo>
                <a:lnTo>
                  <a:pt x="1029227" y="7847"/>
                </a:lnTo>
                <a:lnTo>
                  <a:pt x="1077911" y="0"/>
                </a:lnTo>
                <a:lnTo>
                  <a:pt x="1126596" y="7847"/>
                </a:lnTo>
                <a:lnTo>
                  <a:pt x="1168869" y="29701"/>
                </a:lnTo>
                <a:lnTo>
                  <a:pt x="1202198" y="63030"/>
                </a:lnTo>
                <a:lnTo>
                  <a:pt x="1224051" y="105302"/>
                </a:lnTo>
                <a:lnTo>
                  <a:pt x="1231899" y="153987"/>
                </a:lnTo>
                <a:lnTo>
                  <a:pt x="1224051" y="202672"/>
                </a:lnTo>
                <a:lnTo>
                  <a:pt x="1202198" y="244944"/>
                </a:lnTo>
                <a:lnTo>
                  <a:pt x="1168869" y="278273"/>
                </a:lnTo>
                <a:lnTo>
                  <a:pt x="1126596" y="300127"/>
                </a:lnTo>
                <a:lnTo>
                  <a:pt x="1077911" y="307974"/>
                </a:lnTo>
                <a:close/>
              </a:path>
              <a:path w="1231900" h="307975">
                <a:moveTo>
                  <a:pt x="615949" y="307974"/>
                </a:moveTo>
                <a:lnTo>
                  <a:pt x="567264" y="300127"/>
                </a:lnTo>
                <a:lnTo>
                  <a:pt x="524992" y="278273"/>
                </a:lnTo>
                <a:lnTo>
                  <a:pt x="491663" y="244944"/>
                </a:lnTo>
                <a:lnTo>
                  <a:pt x="469809" y="202672"/>
                </a:lnTo>
                <a:lnTo>
                  <a:pt x="461962" y="153987"/>
                </a:lnTo>
                <a:lnTo>
                  <a:pt x="469809" y="105302"/>
                </a:lnTo>
                <a:lnTo>
                  <a:pt x="491663" y="63030"/>
                </a:lnTo>
                <a:lnTo>
                  <a:pt x="524992" y="29701"/>
                </a:lnTo>
                <a:lnTo>
                  <a:pt x="567264" y="7847"/>
                </a:lnTo>
                <a:lnTo>
                  <a:pt x="615949" y="0"/>
                </a:lnTo>
                <a:lnTo>
                  <a:pt x="664634" y="7847"/>
                </a:lnTo>
                <a:lnTo>
                  <a:pt x="706906" y="29701"/>
                </a:lnTo>
                <a:lnTo>
                  <a:pt x="740235" y="63030"/>
                </a:lnTo>
                <a:lnTo>
                  <a:pt x="762089" y="105302"/>
                </a:lnTo>
                <a:lnTo>
                  <a:pt x="769936" y="153987"/>
                </a:lnTo>
                <a:lnTo>
                  <a:pt x="762089" y="202672"/>
                </a:lnTo>
                <a:lnTo>
                  <a:pt x="740235" y="244944"/>
                </a:lnTo>
                <a:lnTo>
                  <a:pt x="706906" y="278273"/>
                </a:lnTo>
                <a:lnTo>
                  <a:pt x="664634" y="300127"/>
                </a:lnTo>
                <a:lnTo>
                  <a:pt x="615949" y="307974"/>
                </a:lnTo>
                <a:close/>
              </a:path>
            </a:pathLst>
          </a:custGeom>
          <a:solidFill>
            <a:srgbClr val="1A3365"/>
          </a:solidFill>
        </p:spPr>
        <p:txBody>
          <a:bodyPr wrap="square" lIns="0" tIns="0" rIns="0" bIns="0" rtlCol="0"/>
          <a:lstStyle/>
          <a:p>
            <a:endParaRPr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86F57A9-6F58-4042-8B31-78FE844C2913}"/>
              </a:ext>
            </a:extLst>
          </p:cNvPr>
          <p:cNvSpPr/>
          <p:nvPr/>
        </p:nvSpPr>
        <p:spPr>
          <a:xfrm>
            <a:off x="8323047" y="5180875"/>
            <a:ext cx="2529205" cy="2301240"/>
          </a:xfrm>
          <a:custGeom>
            <a:avLst/>
            <a:gdLst/>
            <a:ahLst/>
            <a:cxnLst/>
            <a:rect l="l" t="t" r="r" b="b"/>
            <a:pathLst>
              <a:path w="2529204" h="2301240">
                <a:moveTo>
                  <a:pt x="1957400" y="2174011"/>
                </a:moveTo>
                <a:lnTo>
                  <a:pt x="1955647" y="2173452"/>
                </a:lnTo>
                <a:lnTo>
                  <a:pt x="1955457" y="2173465"/>
                </a:lnTo>
                <a:lnTo>
                  <a:pt x="1956206" y="2174278"/>
                </a:lnTo>
                <a:lnTo>
                  <a:pt x="1957400" y="2174011"/>
                </a:lnTo>
                <a:close/>
              </a:path>
              <a:path w="2529204" h="2301240">
                <a:moveTo>
                  <a:pt x="2236051" y="2176767"/>
                </a:moveTo>
                <a:lnTo>
                  <a:pt x="2231161" y="2171446"/>
                </a:lnTo>
                <a:lnTo>
                  <a:pt x="2226284" y="2171763"/>
                </a:lnTo>
                <a:lnTo>
                  <a:pt x="2221649" y="2172347"/>
                </a:lnTo>
                <a:lnTo>
                  <a:pt x="2226513" y="2173884"/>
                </a:lnTo>
                <a:lnTo>
                  <a:pt x="2236051" y="2176767"/>
                </a:lnTo>
                <a:close/>
              </a:path>
              <a:path w="2529204" h="2301240">
                <a:moveTo>
                  <a:pt x="2529103" y="2193645"/>
                </a:moveTo>
                <a:lnTo>
                  <a:pt x="2527350" y="2184222"/>
                </a:lnTo>
                <a:lnTo>
                  <a:pt x="2524595" y="2173706"/>
                </a:lnTo>
                <a:lnTo>
                  <a:pt x="2523172" y="2162772"/>
                </a:lnTo>
                <a:lnTo>
                  <a:pt x="2490381" y="2170239"/>
                </a:lnTo>
                <a:lnTo>
                  <a:pt x="2456561" y="2174710"/>
                </a:lnTo>
                <a:lnTo>
                  <a:pt x="2422906" y="2177491"/>
                </a:lnTo>
                <a:lnTo>
                  <a:pt x="2389695" y="2180742"/>
                </a:lnTo>
                <a:lnTo>
                  <a:pt x="2383155" y="2179256"/>
                </a:lnTo>
                <a:lnTo>
                  <a:pt x="2376284" y="2177402"/>
                </a:lnTo>
                <a:lnTo>
                  <a:pt x="2369337" y="2181110"/>
                </a:lnTo>
                <a:lnTo>
                  <a:pt x="2361628" y="2178354"/>
                </a:lnTo>
                <a:lnTo>
                  <a:pt x="2352878" y="2178202"/>
                </a:lnTo>
                <a:lnTo>
                  <a:pt x="2344648" y="2178634"/>
                </a:lnTo>
                <a:lnTo>
                  <a:pt x="2335720" y="2180171"/>
                </a:lnTo>
                <a:lnTo>
                  <a:pt x="2324544" y="2177389"/>
                </a:lnTo>
                <a:lnTo>
                  <a:pt x="2313089" y="2176170"/>
                </a:lnTo>
                <a:lnTo>
                  <a:pt x="2301329" y="2176513"/>
                </a:lnTo>
                <a:lnTo>
                  <a:pt x="2289251" y="2178380"/>
                </a:lnTo>
                <a:lnTo>
                  <a:pt x="2287435" y="2176399"/>
                </a:lnTo>
                <a:lnTo>
                  <a:pt x="2284641" y="2177123"/>
                </a:lnTo>
                <a:lnTo>
                  <a:pt x="2282279" y="2178291"/>
                </a:lnTo>
                <a:lnTo>
                  <a:pt x="2278380" y="2174049"/>
                </a:lnTo>
                <a:lnTo>
                  <a:pt x="2276779" y="2174189"/>
                </a:lnTo>
                <a:lnTo>
                  <a:pt x="2273579" y="2174456"/>
                </a:lnTo>
                <a:lnTo>
                  <a:pt x="2272271" y="2174913"/>
                </a:lnTo>
                <a:lnTo>
                  <a:pt x="2277707" y="2180831"/>
                </a:lnTo>
                <a:lnTo>
                  <a:pt x="2280158" y="2179739"/>
                </a:lnTo>
                <a:lnTo>
                  <a:pt x="2281580" y="2179434"/>
                </a:lnTo>
                <a:lnTo>
                  <a:pt x="2279383" y="2180780"/>
                </a:lnTo>
                <a:lnTo>
                  <a:pt x="2277783" y="2180920"/>
                </a:lnTo>
                <a:lnTo>
                  <a:pt x="2272271" y="2174913"/>
                </a:lnTo>
                <a:lnTo>
                  <a:pt x="2268347" y="2176259"/>
                </a:lnTo>
                <a:lnTo>
                  <a:pt x="2264613" y="2172195"/>
                </a:lnTo>
                <a:lnTo>
                  <a:pt x="2259977" y="2172792"/>
                </a:lnTo>
                <a:lnTo>
                  <a:pt x="2255659" y="2175586"/>
                </a:lnTo>
                <a:lnTo>
                  <a:pt x="2248814" y="2171890"/>
                </a:lnTo>
                <a:lnTo>
                  <a:pt x="2243442" y="2171700"/>
                </a:lnTo>
                <a:lnTo>
                  <a:pt x="2243442" y="2184806"/>
                </a:lnTo>
                <a:lnTo>
                  <a:pt x="2242248" y="2185403"/>
                </a:lnTo>
                <a:lnTo>
                  <a:pt x="2242604" y="2183904"/>
                </a:lnTo>
                <a:lnTo>
                  <a:pt x="2243442" y="2184806"/>
                </a:lnTo>
                <a:lnTo>
                  <a:pt x="2243442" y="2171700"/>
                </a:lnTo>
                <a:lnTo>
                  <a:pt x="2241664" y="2171623"/>
                </a:lnTo>
                <a:lnTo>
                  <a:pt x="2235060" y="2175687"/>
                </a:lnTo>
                <a:lnTo>
                  <a:pt x="2236051" y="2176767"/>
                </a:lnTo>
                <a:lnTo>
                  <a:pt x="2234514" y="2176970"/>
                </a:lnTo>
                <a:lnTo>
                  <a:pt x="2229904" y="2177592"/>
                </a:lnTo>
                <a:lnTo>
                  <a:pt x="2225903" y="2175103"/>
                </a:lnTo>
                <a:lnTo>
                  <a:pt x="2221649" y="2172347"/>
                </a:lnTo>
                <a:lnTo>
                  <a:pt x="2209723" y="2168741"/>
                </a:lnTo>
                <a:lnTo>
                  <a:pt x="2197874" y="2167102"/>
                </a:lnTo>
                <a:lnTo>
                  <a:pt x="2185695" y="2166988"/>
                </a:lnTo>
                <a:lnTo>
                  <a:pt x="2173706" y="2167077"/>
                </a:lnTo>
                <a:lnTo>
                  <a:pt x="2175268" y="2170646"/>
                </a:lnTo>
                <a:lnTo>
                  <a:pt x="2176157" y="2173490"/>
                </a:lnTo>
                <a:lnTo>
                  <a:pt x="2175662" y="2178596"/>
                </a:lnTo>
                <a:lnTo>
                  <a:pt x="2174544" y="2181123"/>
                </a:lnTo>
                <a:lnTo>
                  <a:pt x="2173084" y="2183295"/>
                </a:lnTo>
                <a:lnTo>
                  <a:pt x="2156777" y="2182431"/>
                </a:lnTo>
                <a:lnTo>
                  <a:pt x="2141321" y="2180615"/>
                </a:lnTo>
                <a:lnTo>
                  <a:pt x="2125268" y="2178164"/>
                </a:lnTo>
                <a:lnTo>
                  <a:pt x="2110930" y="2171928"/>
                </a:lnTo>
                <a:lnTo>
                  <a:pt x="1991182" y="2154161"/>
                </a:lnTo>
                <a:lnTo>
                  <a:pt x="1987524" y="2150186"/>
                </a:lnTo>
                <a:lnTo>
                  <a:pt x="1983257" y="2149284"/>
                </a:lnTo>
                <a:lnTo>
                  <a:pt x="1978355" y="2151443"/>
                </a:lnTo>
                <a:lnTo>
                  <a:pt x="1974621" y="2147379"/>
                </a:lnTo>
                <a:lnTo>
                  <a:pt x="1970341" y="2146477"/>
                </a:lnTo>
                <a:lnTo>
                  <a:pt x="1965515" y="2148738"/>
                </a:lnTo>
                <a:lnTo>
                  <a:pt x="1961705" y="2144585"/>
                </a:lnTo>
                <a:lnTo>
                  <a:pt x="1957806" y="2143772"/>
                </a:lnTo>
                <a:lnTo>
                  <a:pt x="1957806" y="2174138"/>
                </a:lnTo>
                <a:lnTo>
                  <a:pt x="1957616" y="2175814"/>
                </a:lnTo>
                <a:lnTo>
                  <a:pt x="1955457" y="2173465"/>
                </a:lnTo>
                <a:lnTo>
                  <a:pt x="1955215" y="2173186"/>
                </a:lnTo>
                <a:lnTo>
                  <a:pt x="1955380" y="2173376"/>
                </a:lnTo>
                <a:lnTo>
                  <a:pt x="1955647" y="2173452"/>
                </a:lnTo>
                <a:lnTo>
                  <a:pt x="1957133" y="2173427"/>
                </a:lnTo>
                <a:lnTo>
                  <a:pt x="1957641" y="2173960"/>
                </a:lnTo>
                <a:lnTo>
                  <a:pt x="1957400" y="2174011"/>
                </a:lnTo>
                <a:lnTo>
                  <a:pt x="1957806" y="2174138"/>
                </a:lnTo>
                <a:lnTo>
                  <a:pt x="1957806" y="2143772"/>
                </a:lnTo>
                <a:lnTo>
                  <a:pt x="1957425" y="2143683"/>
                </a:lnTo>
                <a:lnTo>
                  <a:pt x="1952612" y="2145944"/>
                </a:lnTo>
                <a:lnTo>
                  <a:pt x="1949335" y="2142388"/>
                </a:lnTo>
                <a:lnTo>
                  <a:pt x="1949335" y="2172424"/>
                </a:lnTo>
                <a:lnTo>
                  <a:pt x="1947824" y="2172652"/>
                </a:lnTo>
                <a:lnTo>
                  <a:pt x="1945982" y="2172297"/>
                </a:lnTo>
                <a:lnTo>
                  <a:pt x="1947240" y="2172017"/>
                </a:lnTo>
                <a:lnTo>
                  <a:pt x="1949335" y="2172424"/>
                </a:lnTo>
                <a:lnTo>
                  <a:pt x="1949335" y="2142388"/>
                </a:lnTo>
                <a:lnTo>
                  <a:pt x="1948713" y="2141702"/>
                </a:lnTo>
                <a:lnTo>
                  <a:pt x="1944522" y="2140889"/>
                </a:lnTo>
                <a:lnTo>
                  <a:pt x="1939607" y="2143061"/>
                </a:lnTo>
                <a:lnTo>
                  <a:pt x="1935721" y="2138807"/>
                </a:lnTo>
                <a:lnTo>
                  <a:pt x="1931517" y="2137994"/>
                </a:lnTo>
                <a:lnTo>
                  <a:pt x="1926615" y="2140166"/>
                </a:lnTo>
                <a:lnTo>
                  <a:pt x="1926374" y="2139899"/>
                </a:lnTo>
                <a:lnTo>
                  <a:pt x="1925497" y="2139708"/>
                </a:lnTo>
                <a:lnTo>
                  <a:pt x="1923059" y="2136775"/>
                </a:lnTo>
                <a:lnTo>
                  <a:pt x="1918931" y="2135733"/>
                </a:lnTo>
                <a:lnTo>
                  <a:pt x="1914931" y="2137524"/>
                </a:lnTo>
                <a:lnTo>
                  <a:pt x="1913623" y="2137283"/>
                </a:lnTo>
                <a:lnTo>
                  <a:pt x="1914144" y="2137867"/>
                </a:lnTo>
                <a:lnTo>
                  <a:pt x="1909889" y="2133219"/>
                </a:lnTo>
                <a:lnTo>
                  <a:pt x="1905533" y="2132215"/>
                </a:lnTo>
                <a:lnTo>
                  <a:pt x="1900631" y="2134387"/>
                </a:lnTo>
                <a:lnTo>
                  <a:pt x="1897837" y="2129472"/>
                </a:lnTo>
                <a:lnTo>
                  <a:pt x="1895652" y="2128964"/>
                </a:lnTo>
                <a:lnTo>
                  <a:pt x="1893468" y="2128469"/>
                </a:lnTo>
                <a:lnTo>
                  <a:pt x="1888490" y="2130552"/>
                </a:lnTo>
                <a:lnTo>
                  <a:pt x="1884832" y="2126577"/>
                </a:lnTo>
                <a:lnTo>
                  <a:pt x="1880476" y="2125586"/>
                </a:lnTo>
                <a:lnTo>
                  <a:pt x="1875409" y="2127580"/>
                </a:lnTo>
                <a:lnTo>
                  <a:pt x="1871764" y="2123605"/>
                </a:lnTo>
                <a:lnTo>
                  <a:pt x="1868246" y="2121662"/>
                </a:lnTo>
                <a:lnTo>
                  <a:pt x="1863178" y="2123643"/>
                </a:lnTo>
                <a:lnTo>
                  <a:pt x="1859610" y="2119757"/>
                </a:lnTo>
                <a:lnTo>
                  <a:pt x="1855177" y="2118677"/>
                </a:lnTo>
                <a:lnTo>
                  <a:pt x="1850021" y="2120582"/>
                </a:lnTo>
                <a:lnTo>
                  <a:pt x="1846541" y="2116785"/>
                </a:lnTo>
                <a:lnTo>
                  <a:pt x="1843036" y="2114842"/>
                </a:lnTo>
                <a:lnTo>
                  <a:pt x="1837791" y="2116645"/>
                </a:lnTo>
                <a:lnTo>
                  <a:pt x="1835137" y="2113762"/>
                </a:lnTo>
                <a:lnTo>
                  <a:pt x="1833041" y="2113356"/>
                </a:lnTo>
                <a:lnTo>
                  <a:pt x="1830451" y="2112403"/>
                </a:lnTo>
                <a:lnTo>
                  <a:pt x="1828190" y="2111819"/>
                </a:lnTo>
                <a:lnTo>
                  <a:pt x="1824469" y="2113407"/>
                </a:lnTo>
                <a:lnTo>
                  <a:pt x="1821891" y="2112467"/>
                </a:lnTo>
                <a:lnTo>
                  <a:pt x="1692795" y="2065743"/>
                </a:lnTo>
                <a:lnTo>
                  <a:pt x="1605953" y="2033117"/>
                </a:lnTo>
                <a:lnTo>
                  <a:pt x="1568450" y="2020430"/>
                </a:lnTo>
                <a:lnTo>
                  <a:pt x="1521536" y="1997506"/>
                </a:lnTo>
                <a:lnTo>
                  <a:pt x="1428991" y="1949259"/>
                </a:lnTo>
                <a:lnTo>
                  <a:pt x="1383309" y="1923923"/>
                </a:lnTo>
                <a:lnTo>
                  <a:pt x="1338313" y="1897443"/>
                </a:lnTo>
                <a:lnTo>
                  <a:pt x="1293990" y="1869821"/>
                </a:lnTo>
                <a:lnTo>
                  <a:pt x="1250327" y="1841017"/>
                </a:lnTo>
                <a:lnTo>
                  <a:pt x="1207287" y="1811045"/>
                </a:lnTo>
                <a:lnTo>
                  <a:pt x="1204201" y="1802053"/>
                </a:lnTo>
                <a:lnTo>
                  <a:pt x="1204379" y="1794725"/>
                </a:lnTo>
                <a:lnTo>
                  <a:pt x="1206665" y="1793468"/>
                </a:lnTo>
                <a:lnTo>
                  <a:pt x="1217371" y="1797621"/>
                </a:lnTo>
                <a:lnTo>
                  <a:pt x="1224851" y="1800123"/>
                </a:lnTo>
                <a:lnTo>
                  <a:pt x="1226604" y="1798281"/>
                </a:lnTo>
                <a:lnTo>
                  <a:pt x="1225918" y="1793786"/>
                </a:lnTo>
                <a:lnTo>
                  <a:pt x="1225130" y="1789163"/>
                </a:lnTo>
                <a:lnTo>
                  <a:pt x="1197597" y="1770430"/>
                </a:lnTo>
                <a:lnTo>
                  <a:pt x="1171625" y="1749653"/>
                </a:lnTo>
                <a:lnTo>
                  <a:pt x="1147406" y="1727034"/>
                </a:lnTo>
                <a:lnTo>
                  <a:pt x="1121410" y="1706232"/>
                </a:lnTo>
                <a:lnTo>
                  <a:pt x="1116850" y="1701266"/>
                </a:lnTo>
                <a:lnTo>
                  <a:pt x="1105903" y="1693087"/>
                </a:lnTo>
                <a:lnTo>
                  <a:pt x="1099845" y="1690243"/>
                </a:lnTo>
                <a:lnTo>
                  <a:pt x="1098867" y="1687309"/>
                </a:lnTo>
                <a:lnTo>
                  <a:pt x="1097038" y="1685315"/>
                </a:lnTo>
                <a:lnTo>
                  <a:pt x="1094282" y="1684197"/>
                </a:lnTo>
                <a:lnTo>
                  <a:pt x="1090764" y="1676603"/>
                </a:lnTo>
                <a:lnTo>
                  <a:pt x="1085532" y="1670900"/>
                </a:lnTo>
                <a:lnTo>
                  <a:pt x="1081773" y="1670558"/>
                </a:lnTo>
                <a:lnTo>
                  <a:pt x="1078014" y="1670215"/>
                </a:lnTo>
                <a:lnTo>
                  <a:pt x="1076134" y="1670050"/>
                </a:lnTo>
                <a:lnTo>
                  <a:pt x="1065720" y="1654949"/>
                </a:lnTo>
                <a:lnTo>
                  <a:pt x="1058773" y="1649260"/>
                </a:lnTo>
                <a:lnTo>
                  <a:pt x="1055890" y="1647990"/>
                </a:lnTo>
                <a:lnTo>
                  <a:pt x="1050124" y="1645475"/>
                </a:lnTo>
                <a:lnTo>
                  <a:pt x="1038898" y="1629498"/>
                </a:lnTo>
                <a:lnTo>
                  <a:pt x="1031519" y="1623339"/>
                </a:lnTo>
                <a:lnTo>
                  <a:pt x="1028471" y="1621891"/>
                </a:lnTo>
                <a:lnTo>
                  <a:pt x="1022375" y="1619008"/>
                </a:lnTo>
                <a:lnTo>
                  <a:pt x="1010526" y="1602333"/>
                </a:lnTo>
                <a:lnTo>
                  <a:pt x="1003744" y="1594942"/>
                </a:lnTo>
                <a:lnTo>
                  <a:pt x="997407" y="1591805"/>
                </a:lnTo>
                <a:lnTo>
                  <a:pt x="994232" y="1590230"/>
                </a:lnTo>
                <a:lnTo>
                  <a:pt x="960081" y="1551152"/>
                </a:lnTo>
                <a:lnTo>
                  <a:pt x="925004" y="1512925"/>
                </a:lnTo>
                <a:lnTo>
                  <a:pt x="890854" y="1473847"/>
                </a:lnTo>
                <a:lnTo>
                  <a:pt x="823874" y="1393380"/>
                </a:lnTo>
                <a:lnTo>
                  <a:pt x="760590" y="1309420"/>
                </a:lnTo>
                <a:lnTo>
                  <a:pt x="701700" y="1222730"/>
                </a:lnTo>
                <a:lnTo>
                  <a:pt x="647192" y="1133297"/>
                </a:lnTo>
                <a:lnTo>
                  <a:pt x="622046" y="1087120"/>
                </a:lnTo>
                <a:lnTo>
                  <a:pt x="574078" y="993546"/>
                </a:lnTo>
                <a:lnTo>
                  <a:pt x="545350" y="932218"/>
                </a:lnTo>
                <a:lnTo>
                  <a:pt x="524510" y="892606"/>
                </a:lnTo>
                <a:lnTo>
                  <a:pt x="506171" y="838835"/>
                </a:lnTo>
                <a:lnTo>
                  <a:pt x="467652" y="733018"/>
                </a:lnTo>
                <a:lnTo>
                  <a:pt x="418172" y="585216"/>
                </a:lnTo>
                <a:lnTo>
                  <a:pt x="388950" y="489534"/>
                </a:lnTo>
                <a:lnTo>
                  <a:pt x="373354" y="442493"/>
                </a:lnTo>
                <a:lnTo>
                  <a:pt x="370573" y="435711"/>
                </a:lnTo>
                <a:lnTo>
                  <a:pt x="366293" y="429171"/>
                </a:lnTo>
                <a:lnTo>
                  <a:pt x="363181" y="422021"/>
                </a:lnTo>
                <a:lnTo>
                  <a:pt x="364388" y="413943"/>
                </a:lnTo>
                <a:lnTo>
                  <a:pt x="362864" y="406654"/>
                </a:lnTo>
                <a:lnTo>
                  <a:pt x="359765" y="399529"/>
                </a:lnTo>
                <a:lnTo>
                  <a:pt x="354380" y="393649"/>
                </a:lnTo>
                <a:lnTo>
                  <a:pt x="356603" y="390436"/>
                </a:lnTo>
                <a:lnTo>
                  <a:pt x="355358" y="389089"/>
                </a:lnTo>
                <a:lnTo>
                  <a:pt x="352513" y="387870"/>
                </a:lnTo>
                <a:lnTo>
                  <a:pt x="354584" y="378853"/>
                </a:lnTo>
                <a:lnTo>
                  <a:pt x="352831" y="371309"/>
                </a:lnTo>
                <a:lnTo>
                  <a:pt x="349415" y="363829"/>
                </a:lnTo>
                <a:lnTo>
                  <a:pt x="344665" y="356781"/>
                </a:lnTo>
                <a:lnTo>
                  <a:pt x="346087" y="348945"/>
                </a:lnTo>
                <a:lnTo>
                  <a:pt x="345770" y="341071"/>
                </a:lnTo>
                <a:lnTo>
                  <a:pt x="342734" y="334022"/>
                </a:lnTo>
                <a:lnTo>
                  <a:pt x="336956" y="327723"/>
                </a:lnTo>
                <a:lnTo>
                  <a:pt x="339217" y="320789"/>
                </a:lnTo>
                <a:lnTo>
                  <a:pt x="342849" y="315366"/>
                </a:lnTo>
                <a:lnTo>
                  <a:pt x="347700" y="313131"/>
                </a:lnTo>
                <a:lnTo>
                  <a:pt x="355460" y="314071"/>
                </a:lnTo>
                <a:lnTo>
                  <a:pt x="362407" y="317893"/>
                </a:lnTo>
                <a:lnTo>
                  <a:pt x="369595" y="321970"/>
                </a:lnTo>
                <a:lnTo>
                  <a:pt x="382308" y="332054"/>
                </a:lnTo>
                <a:lnTo>
                  <a:pt x="424776" y="361416"/>
                </a:lnTo>
                <a:lnTo>
                  <a:pt x="468731" y="388645"/>
                </a:lnTo>
                <a:lnTo>
                  <a:pt x="513207" y="414566"/>
                </a:lnTo>
                <a:lnTo>
                  <a:pt x="558165" y="439115"/>
                </a:lnTo>
                <a:lnTo>
                  <a:pt x="652157" y="481406"/>
                </a:lnTo>
                <a:lnTo>
                  <a:pt x="701116" y="499059"/>
                </a:lnTo>
                <a:lnTo>
                  <a:pt x="712736" y="502335"/>
                </a:lnTo>
                <a:lnTo>
                  <a:pt x="723074" y="506082"/>
                </a:lnTo>
                <a:lnTo>
                  <a:pt x="734707" y="507479"/>
                </a:lnTo>
                <a:lnTo>
                  <a:pt x="746417" y="507098"/>
                </a:lnTo>
                <a:lnTo>
                  <a:pt x="771055" y="502005"/>
                </a:lnTo>
                <a:lnTo>
                  <a:pt x="795578" y="493039"/>
                </a:lnTo>
                <a:lnTo>
                  <a:pt x="820496" y="484492"/>
                </a:lnTo>
                <a:lnTo>
                  <a:pt x="858901" y="475640"/>
                </a:lnTo>
                <a:lnTo>
                  <a:pt x="865670" y="464223"/>
                </a:lnTo>
                <a:lnTo>
                  <a:pt x="864920" y="455891"/>
                </a:lnTo>
                <a:lnTo>
                  <a:pt x="860793" y="449529"/>
                </a:lnTo>
                <a:lnTo>
                  <a:pt x="846455" y="441413"/>
                </a:lnTo>
                <a:lnTo>
                  <a:pt x="821550" y="429310"/>
                </a:lnTo>
                <a:lnTo>
                  <a:pt x="773861" y="407416"/>
                </a:lnTo>
                <a:lnTo>
                  <a:pt x="727621" y="383324"/>
                </a:lnTo>
                <a:lnTo>
                  <a:pt x="681888" y="357924"/>
                </a:lnTo>
                <a:lnTo>
                  <a:pt x="637641" y="330390"/>
                </a:lnTo>
                <a:lnTo>
                  <a:pt x="594893" y="300723"/>
                </a:lnTo>
                <a:lnTo>
                  <a:pt x="552742" y="269824"/>
                </a:lnTo>
                <a:lnTo>
                  <a:pt x="512127" y="236842"/>
                </a:lnTo>
                <a:lnTo>
                  <a:pt x="506577" y="232676"/>
                </a:lnTo>
                <a:lnTo>
                  <a:pt x="501916" y="227596"/>
                </a:lnTo>
                <a:lnTo>
                  <a:pt x="496455" y="223532"/>
                </a:lnTo>
                <a:lnTo>
                  <a:pt x="490385" y="220675"/>
                </a:lnTo>
                <a:lnTo>
                  <a:pt x="484720" y="212636"/>
                </a:lnTo>
                <a:lnTo>
                  <a:pt x="478155" y="205473"/>
                </a:lnTo>
                <a:lnTo>
                  <a:pt x="470750" y="199275"/>
                </a:lnTo>
                <a:lnTo>
                  <a:pt x="461619" y="194970"/>
                </a:lnTo>
                <a:lnTo>
                  <a:pt x="450342" y="178930"/>
                </a:lnTo>
                <a:lnTo>
                  <a:pt x="442912" y="172720"/>
                </a:lnTo>
                <a:lnTo>
                  <a:pt x="439839" y="171246"/>
                </a:lnTo>
                <a:lnTo>
                  <a:pt x="433705" y="168325"/>
                </a:lnTo>
                <a:lnTo>
                  <a:pt x="376897" y="98933"/>
                </a:lnTo>
                <a:lnTo>
                  <a:pt x="318223" y="31254"/>
                </a:lnTo>
                <a:lnTo>
                  <a:pt x="309003" y="19329"/>
                </a:lnTo>
                <a:lnTo>
                  <a:pt x="297484" y="10541"/>
                </a:lnTo>
                <a:lnTo>
                  <a:pt x="284314" y="5588"/>
                </a:lnTo>
                <a:lnTo>
                  <a:pt x="268249" y="6870"/>
                </a:lnTo>
                <a:lnTo>
                  <a:pt x="262534" y="635"/>
                </a:lnTo>
                <a:lnTo>
                  <a:pt x="255054" y="0"/>
                </a:lnTo>
                <a:lnTo>
                  <a:pt x="246722" y="317"/>
                </a:lnTo>
                <a:lnTo>
                  <a:pt x="230149" y="1041"/>
                </a:lnTo>
                <a:lnTo>
                  <a:pt x="138633" y="23418"/>
                </a:lnTo>
                <a:lnTo>
                  <a:pt x="90843" y="52120"/>
                </a:lnTo>
                <a:lnTo>
                  <a:pt x="77190" y="87947"/>
                </a:lnTo>
                <a:lnTo>
                  <a:pt x="65239" y="138785"/>
                </a:lnTo>
                <a:lnTo>
                  <a:pt x="59931" y="166789"/>
                </a:lnTo>
                <a:lnTo>
                  <a:pt x="58445" y="174574"/>
                </a:lnTo>
                <a:lnTo>
                  <a:pt x="50660" y="211162"/>
                </a:lnTo>
                <a:lnTo>
                  <a:pt x="42621" y="247472"/>
                </a:lnTo>
                <a:lnTo>
                  <a:pt x="22733" y="330974"/>
                </a:lnTo>
                <a:lnTo>
                  <a:pt x="12166" y="379564"/>
                </a:lnTo>
                <a:lnTo>
                  <a:pt x="4635" y="427697"/>
                </a:lnTo>
                <a:lnTo>
                  <a:pt x="457" y="475729"/>
                </a:lnTo>
                <a:lnTo>
                  <a:pt x="0" y="524052"/>
                </a:lnTo>
                <a:lnTo>
                  <a:pt x="4521" y="572185"/>
                </a:lnTo>
                <a:lnTo>
                  <a:pt x="14389" y="620483"/>
                </a:lnTo>
                <a:lnTo>
                  <a:pt x="29933" y="669340"/>
                </a:lnTo>
                <a:lnTo>
                  <a:pt x="72694" y="661479"/>
                </a:lnTo>
                <a:lnTo>
                  <a:pt x="106235" y="639787"/>
                </a:lnTo>
                <a:lnTo>
                  <a:pt x="128549" y="605878"/>
                </a:lnTo>
                <a:lnTo>
                  <a:pt x="139509" y="559600"/>
                </a:lnTo>
                <a:lnTo>
                  <a:pt x="149682" y="536879"/>
                </a:lnTo>
                <a:lnTo>
                  <a:pt x="156349" y="514083"/>
                </a:lnTo>
                <a:lnTo>
                  <a:pt x="160756" y="490728"/>
                </a:lnTo>
                <a:lnTo>
                  <a:pt x="163283" y="467182"/>
                </a:lnTo>
                <a:lnTo>
                  <a:pt x="168186" y="431215"/>
                </a:lnTo>
                <a:lnTo>
                  <a:pt x="174002" y="396227"/>
                </a:lnTo>
                <a:lnTo>
                  <a:pt x="182054" y="361810"/>
                </a:lnTo>
                <a:lnTo>
                  <a:pt x="192760" y="328396"/>
                </a:lnTo>
                <a:lnTo>
                  <a:pt x="191973" y="323786"/>
                </a:lnTo>
                <a:lnTo>
                  <a:pt x="194144" y="318643"/>
                </a:lnTo>
                <a:lnTo>
                  <a:pt x="197408" y="320306"/>
                </a:lnTo>
                <a:lnTo>
                  <a:pt x="202349" y="321932"/>
                </a:lnTo>
                <a:lnTo>
                  <a:pt x="204533" y="328079"/>
                </a:lnTo>
                <a:lnTo>
                  <a:pt x="208191" y="332054"/>
                </a:lnTo>
                <a:lnTo>
                  <a:pt x="207454" y="336892"/>
                </a:lnTo>
                <a:lnTo>
                  <a:pt x="206641" y="341642"/>
                </a:lnTo>
                <a:lnTo>
                  <a:pt x="205905" y="346468"/>
                </a:lnTo>
                <a:lnTo>
                  <a:pt x="220687" y="396379"/>
                </a:lnTo>
                <a:lnTo>
                  <a:pt x="249174" y="496900"/>
                </a:lnTo>
                <a:lnTo>
                  <a:pt x="263004" y="547649"/>
                </a:lnTo>
                <a:lnTo>
                  <a:pt x="292912" y="647839"/>
                </a:lnTo>
                <a:lnTo>
                  <a:pt x="325259" y="746925"/>
                </a:lnTo>
                <a:lnTo>
                  <a:pt x="359791" y="844638"/>
                </a:lnTo>
                <a:lnTo>
                  <a:pt x="395566" y="938072"/>
                </a:lnTo>
                <a:lnTo>
                  <a:pt x="436460" y="1037069"/>
                </a:lnTo>
                <a:lnTo>
                  <a:pt x="480745" y="1130388"/>
                </a:lnTo>
                <a:lnTo>
                  <a:pt x="504202" y="1176604"/>
                </a:lnTo>
                <a:lnTo>
                  <a:pt x="528878" y="1222273"/>
                </a:lnTo>
                <a:lnTo>
                  <a:pt x="554786" y="1267396"/>
                </a:lnTo>
                <a:lnTo>
                  <a:pt x="581596" y="1311617"/>
                </a:lnTo>
                <a:lnTo>
                  <a:pt x="609282" y="1354924"/>
                </a:lnTo>
                <a:lnTo>
                  <a:pt x="637832" y="1397292"/>
                </a:lnTo>
                <a:lnTo>
                  <a:pt x="696607" y="1480096"/>
                </a:lnTo>
                <a:lnTo>
                  <a:pt x="758850" y="1559166"/>
                </a:lnTo>
                <a:lnTo>
                  <a:pt x="790803" y="1597736"/>
                </a:lnTo>
                <a:lnTo>
                  <a:pt x="823633" y="1635366"/>
                </a:lnTo>
                <a:lnTo>
                  <a:pt x="857313" y="1672069"/>
                </a:lnTo>
                <a:lnTo>
                  <a:pt x="891870" y="1707819"/>
                </a:lnTo>
                <a:lnTo>
                  <a:pt x="927277" y="1742643"/>
                </a:lnTo>
                <a:lnTo>
                  <a:pt x="963561" y="1776539"/>
                </a:lnTo>
                <a:lnTo>
                  <a:pt x="1000696" y="1809483"/>
                </a:lnTo>
                <a:lnTo>
                  <a:pt x="1076629" y="1873415"/>
                </a:lnTo>
                <a:lnTo>
                  <a:pt x="1116368" y="1903552"/>
                </a:lnTo>
                <a:lnTo>
                  <a:pt x="1156944" y="1932736"/>
                </a:lnTo>
                <a:lnTo>
                  <a:pt x="1198397" y="1960994"/>
                </a:lnTo>
                <a:lnTo>
                  <a:pt x="1240701" y="1988299"/>
                </a:lnTo>
                <a:lnTo>
                  <a:pt x="1326959" y="2040940"/>
                </a:lnTo>
                <a:lnTo>
                  <a:pt x="1371841" y="2065426"/>
                </a:lnTo>
                <a:lnTo>
                  <a:pt x="1465122" y="2110689"/>
                </a:lnTo>
                <a:lnTo>
                  <a:pt x="1512570" y="2132330"/>
                </a:lnTo>
                <a:lnTo>
                  <a:pt x="1560436" y="2152561"/>
                </a:lnTo>
                <a:lnTo>
                  <a:pt x="1608747" y="2171382"/>
                </a:lnTo>
                <a:lnTo>
                  <a:pt x="1705737" y="2205659"/>
                </a:lnTo>
                <a:lnTo>
                  <a:pt x="1754390" y="2221103"/>
                </a:lnTo>
                <a:lnTo>
                  <a:pt x="1803476" y="2235136"/>
                </a:lnTo>
                <a:lnTo>
                  <a:pt x="1852968" y="2247735"/>
                </a:lnTo>
                <a:lnTo>
                  <a:pt x="1902879" y="2258911"/>
                </a:lnTo>
                <a:lnTo>
                  <a:pt x="1953196" y="2268651"/>
                </a:lnTo>
                <a:lnTo>
                  <a:pt x="2002980" y="2277808"/>
                </a:lnTo>
                <a:lnTo>
                  <a:pt x="2053158" y="2285530"/>
                </a:lnTo>
                <a:lnTo>
                  <a:pt x="2104669" y="2290927"/>
                </a:lnTo>
                <a:lnTo>
                  <a:pt x="2155634" y="2295741"/>
                </a:lnTo>
                <a:lnTo>
                  <a:pt x="2206980" y="2299093"/>
                </a:lnTo>
                <a:lnTo>
                  <a:pt x="2258707" y="2300986"/>
                </a:lnTo>
                <a:lnTo>
                  <a:pt x="2313597" y="2300681"/>
                </a:lnTo>
                <a:lnTo>
                  <a:pt x="2368156" y="2298141"/>
                </a:lnTo>
                <a:lnTo>
                  <a:pt x="2422029" y="2292972"/>
                </a:lnTo>
                <a:lnTo>
                  <a:pt x="2475750" y="2283891"/>
                </a:lnTo>
                <a:lnTo>
                  <a:pt x="2520454" y="2257463"/>
                </a:lnTo>
                <a:lnTo>
                  <a:pt x="2524925" y="2237917"/>
                </a:lnTo>
                <a:lnTo>
                  <a:pt x="2527858" y="2229840"/>
                </a:lnTo>
                <a:lnTo>
                  <a:pt x="2525179" y="2223173"/>
                </a:lnTo>
                <a:lnTo>
                  <a:pt x="2521064" y="2216810"/>
                </a:lnTo>
                <a:lnTo>
                  <a:pt x="2519642" y="2209635"/>
                </a:lnTo>
                <a:lnTo>
                  <a:pt x="2522258" y="2208733"/>
                </a:lnTo>
                <a:lnTo>
                  <a:pt x="2523972" y="2206828"/>
                </a:lnTo>
                <a:lnTo>
                  <a:pt x="2524683" y="2203843"/>
                </a:lnTo>
                <a:lnTo>
                  <a:pt x="2529103" y="2193645"/>
                </a:lnTo>
                <a:close/>
              </a:path>
            </a:pathLst>
          </a:custGeom>
          <a:solidFill>
            <a:srgbClr val="FF4242"/>
          </a:solidFill>
        </p:spPr>
        <p:txBody>
          <a:bodyPr wrap="square" lIns="0" tIns="0" rIns="0" bIns="0" rtlCol="0"/>
          <a:lstStyle/>
          <a:p>
            <a:endParaRPr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423666" y="0"/>
            <a:ext cx="7864334" cy="5143500"/>
          </a:xfrm>
          <a:prstGeom prst="rect">
            <a:avLst/>
          </a:prstGeom>
          <a:solidFill>
            <a:srgbClr val="03989E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24248" b="24248"/>
          <a:stretch>
            <a:fillRect/>
          </a:stretch>
        </p:blipFill>
        <p:spPr>
          <a:xfrm>
            <a:off x="9768044" y="5143500"/>
            <a:ext cx="8519956" cy="51435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671859" y="860101"/>
            <a:ext cx="7338794" cy="2211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640"/>
              </a:lnSpc>
            </a:pPr>
            <a:r>
              <a:rPr lang="he-IL" sz="72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עד </a:t>
            </a:r>
            <a:r>
              <a:rPr lang="en-US" sz="7200" b="1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שבועיים</a:t>
            </a:r>
            <a:r>
              <a:rPr lang="en-US" sz="72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לפני תקופת המבחנים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699" y="38100"/>
            <a:ext cx="9029701" cy="564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49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8762" y="625248"/>
            <a:ext cx="979963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24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חשוב לוודא שיש לך גישה לאתר הקורס ב.Moodle-</a:t>
            </a:r>
          </a:p>
          <a:p>
            <a:pPr algn="r" rtl="1">
              <a:lnSpc>
                <a:spcPct val="150000"/>
              </a:lnSpc>
            </a:pPr>
            <a:r>
              <a:rPr lang="en-US" sz="24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אם </a:t>
            </a:r>
            <a:r>
              <a:rPr lang="en-US" sz="2400" dirty="0" err="1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עולה</a:t>
            </a:r>
            <a:r>
              <a:rPr lang="en-US" sz="24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בעיה</a:t>
            </a:r>
            <a:r>
              <a:rPr lang="he-IL" sz="24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</a:t>
            </a:r>
            <a:r>
              <a:rPr lang="en-US" sz="24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נא לפנות למזכירות</a:t>
            </a:r>
            <a:r>
              <a:rPr lang="he-IL" sz="24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.</a:t>
            </a:r>
            <a:endParaRPr lang="en-US" sz="2400" dirty="0">
              <a:solidFill>
                <a:srgbClr val="141414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8762" y="2464117"/>
            <a:ext cx="9799638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להכין מראש: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שני מכשירים אלקטרוניים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חיבור יציב לאינטרנט (רצוי כבל תקשורת ולא </a:t>
            </a:r>
            <a:r>
              <a:rPr lang="en-US" sz="24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WiFi</a:t>
            </a:r>
            <a:r>
              <a:rPr lang="he-IL" sz="24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)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חדר שקט שאפשר לסגור בו את הדלת</a:t>
            </a: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אם לא תוכל/י לארגן סביבת בחינה יש לפנות למזכירות עד </a:t>
            </a:r>
            <a:r>
              <a:rPr lang="he-IL" sz="2400" b="1" u="sng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שבוע לפני הבחינה</a:t>
            </a:r>
            <a:r>
              <a:rPr lang="he-IL" sz="2400" dirty="0" smtClean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he-IL" sz="24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לכל המאוחר. מזכירות היחידה תשתדל לסייע במציאת מקום להיבחנות בקמפוס בכפוף להנחיות התו הסגול</a:t>
            </a:r>
            <a:r>
              <a:rPr lang="he-IL" sz="2400" dirty="0" smtClean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he-IL" sz="2400" dirty="0" smtClean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אין להשתמש במדפסת על מנת להדפיס את המבחן</a:t>
            </a:r>
            <a:endParaRPr lang="en-US" sz="2400" dirty="0">
              <a:solidFill>
                <a:srgbClr val="141414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-1" y="8948623"/>
            <a:ext cx="10058401" cy="1338377"/>
          </a:xfrm>
          <a:prstGeom prst="rect">
            <a:avLst/>
          </a:prstGeom>
          <a:solidFill>
            <a:srgbClr val="FF4343"/>
          </a:solidFill>
        </p:spPr>
      </p:sp>
      <p:sp>
        <p:nvSpPr>
          <p:cNvPr id="11" name="AutoShape 11"/>
          <p:cNvSpPr/>
          <p:nvPr/>
        </p:nvSpPr>
        <p:spPr>
          <a:xfrm>
            <a:off x="0" y="8948623"/>
            <a:ext cx="1683746" cy="1338377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7D1E904B-7684-420A-910D-D8778998F825}"/>
              </a:ext>
            </a:extLst>
          </p:cNvPr>
          <p:cNvSpPr/>
          <p:nvPr/>
        </p:nvSpPr>
        <p:spPr>
          <a:xfrm>
            <a:off x="472238" y="9232117"/>
            <a:ext cx="738505" cy="591820"/>
          </a:xfrm>
          <a:custGeom>
            <a:avLst/>
            <a:gdLst/>
            <a:ahLst/>
            <a:cxnLst/>
            <a:rect l="l" t="t" r="r" b="b"/>
            <a:pathLst>
              <a:path w="738505" h="591820">
                <a:moveTo>
                  <a:pt x="294245" y="591235"/>
                </a:moveTo>
                <a:lnTo>
                  <a:pt x="0" y="295617"/>
                </a:lnTo>
                <a:lnTo>
                  <a:pt x="294245" y="0"/>
                </a:lnTo>
                <a:lnTo>
                  <a:pt x="331986" y="37916"/>
                </a:lnTo>
                <a:lnTo>
                  <a:pt x="102201" y="268774"/>
                </a:lnTo>
                <a:lnTo>
                  <a:pt x="738119" y="268774"/>
                </a:lnTo>
                <a:lnTo>
                  <a:pt x="738119" y="322461"/>
                </a:lnTo>
                <a:lnTo>
                  <a:pt x="102201" y="322461"/>
                </a:lnTo>
                <a:lnTo>
                  <a:pt x="331986" y="553319"/>
                </a:lnTo>
                <a:lnTo>
                  <a:pt x="294245" y="591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A41AB810-BA54-4C3E-ACE6-4E469C1B8985}"/>
              </a:ext>
            </a:extLst>
          </p:cNvPr>
          <p:cNvSpPr txBox="1"/>
          <p:nvPr/>
        </p:nvSpPr>
        <p:spPr>
          <a:xfrm>
            <a:off x="1037991" y="1797194"/>
            <a:ext cx="9020409" cy="564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49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2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C318E95C-5E8D-41F7-9228-0D17C8CF99C5}"/>
              </a:ext>
            </a:extLst>
          </p:cNvPr>
          <p:cNvSpPr txBox="1"/>
          <p:nvPr/>
        </p:nvSpPr>
        <p:spPr>
          <a:xfrm>
            <a:off x="975305" y="6695176"/>
            <a:ext cx="9083095" cy="564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4900"/>
              </a:lnSpc>
              <a:spcBef>
                <a:spcPct val="0"/>
              </a:spcBef>
            </a:pPr>
            <a:r>
              <a:rPr lang="he-IL" sz="2800" b="1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3</a:t>
            </a:r>
            <a:endParaRPr lang="en-US" sz="2800" b="1" dirty="0">
              <a:solidFill>
                <a:srgbClr val="141414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1F09D56D-82DF-43CC-9332-7412CB85CA19}"/>
              </a:ext>
            </a:extLst>
          </p:cNvPr>
          <p:cNvSpPr txBox="1"/>
          <p:nvPr/>
        </p:nvSpPr>
        <p:spPr>
          <a:xfrm>
            <a:off x="0" y="7277014"/>
            <a:ext cx="1002680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24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חשוב לוודא </a:t>
            </a:r>
            <a:r>
              <a:rPr lang="he-IL" sz="24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שהגרסה האחרונה של תוכנת הזום מותקנת במכשיר ממנו תתבצע ההשגחה. </a:t>
            </a:r>
            <a:r>
              <a:rPr lang="he-IL" sz="2400" u="sng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הכניסה למבחן תתאפשר רק מחשבונות רשומים</a:t>
            </a:r>
            <a:r>
              <a:rPr lang="he-IL" sz="24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. </a:t>
            </a:r>
          </a:p>
          <a:p>
            <a:pPr algn="r" rtl="1">
              <a:lnSpc>
                <a:spcPct val="150000"/>
              </a:lnSpc>
            </a:pPr>
            <a:r>
              <a:rPr lang="he-IL" sz="2400" u="sng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לא ניתן </a:t>
            </a:r>
            <a:r>
              <a:rPr lang="he-IL" sz="2400" u="sng" dirty="0" smtClean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להיבחן </a:t>
            </a:r>
            <a:r>
              <a:rPr lang="he-IL" sz="2400" u="sng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ללא חיבור לזום</a:t>
            </a:r>
            <a:r>
              <a:rPr lang="he-IL" sz="24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!</a:t>
            </a:r>
            <a:endParaRPr lang="en-US" sz="2400" dirty="0">
              <a:solidFill>
                <a:srgbClr val="141414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98257" y="14151"/>
            <a:ext cx="8807160" cy="10287000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3" name="AutoShape 3"/>
          <p:cNvSpPr/>
          <p:nvPr/>
        </p:nvSpPr>
        <p:spPr>
          <a:xfrm>
            <a:off x="0" y="8766677"/>
            <a:ext cx="9498257" cy="1520323"/>
          </a:xfrm>
          <a:prstGeom prst="rect">
            <a:avLst/>
          </a:prstGeom>
          <a:solidFill>
            <a:srgbClr val="FF4343"/>
          </a:solidFill>
        </p:spPr>
      </p:sp>
      <p:sp>
        <p:nvSpPr>
          <p:cNvPr id="5" name="AutoShape 5"/>
          <p:cNvSpPr/>
          <p:nvPr/>
        </p:nvSpPr>
        <p:spPr>
          <a:xfrm>
            <a:off x="0" y="8766677"/>
            <a:ext cx="1683746" cy="1520323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7" name="TextBox 7"/>
          <p:cNvSpPr txBox="1"/>
          <p:nvPr/>
        </p:nvSpPr>
        <p:spPr>
          <a:xfrm>
            <a:off x="10808588" y="7014017"/>
            <a:ext cx="6504180" cy="2211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640"/>
              </a:lnSpc>
            </a:pPr>
            <a:r>
              <a:rPr lang="he-IL" sz="7200" b="1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</a:t>
            </a:r>
            <a:r>
              <a:rPr lang="en-US" sz="7200" b="1" dirty="0" err="1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שבוע</a:t>
            </a:r>
            <a:r>
              <a:rPr lang="en-US" sz="7200" b="1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72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לפני הבחינה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8065" y="2552700"/>
            <a:ext cx="8302127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תקבל/י זימון </a:t>
            </a:r>
            <a:r>
              <a:rPr lang="en-US" sz="4000" dirty="0" err="1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לכיתה</a:t>
            </a:r>
            <a:r>
              <a:rPr lang="en-US" sz="40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4000" dirty="0" err="1" smtClean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הו</a:t>
            </a:r>
            <a:r>
              <a:rPr lang="he-IL" sz="4000" dirty="0" smtClean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</a:t>
            </a:r>
            <a:r>
              <a:rPr lang="en-US" sz="4000" dirty="0" err="1" smtClean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ירטואלית</a:t>
            </a:r>
            <a:r>
              <a:rPr lang="en-US" sz="4000" dirty="0" smtClean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he-IL" sz="4000" dirty="0" smtClean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דרך המרצה ובו </a:t>
            </a:r>
            <a:r>
              <a:rPr lang="en-US" sz="40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גם מספר טלפון </a:t>
            </a:r>
            <a:r>
              <a:rPr lang="en-US" sz="4000" dirty="0" err="1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חירום</a:t>
            </a:r>
            <a:r>
              <a:rPr lang="en-US" sz="40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he-IL" sz="40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</a:t>
            </a:r>
            <a:r>
              <a:rPr lang="en-US" sz="4000" dirty="0" err="1" smtClean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אליו</a:t>
            </a:r>
            <a:r>
              <a:rPr lang="en-US" sz="4000" dirty="0" smtClean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40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מתקשרים במקרה של תקלה טכנית </a:t>
            </a:r>
            <a:r>
              <a:rPr lang="en-US" sz="4000" dirty="0" err="1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במהלך</a:t>
            </a:r>
            <a:r>
              <a:rPr lang="en-US" sz="40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4000" dirty="0" err="1" smtClean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הבחינה</a:t>
            </a:r>
            <a:r>
              <a:rPr lang="he-IL" sz="4000" dirty="0" smtClean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IL" sz="4000" dirty="0" smtClean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–</a:t>
            </a:r>
            <a:r>
              <a:rPr lang="he-IL" sz="4000" dirty="0" smtClean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במידה ולא קיבלת קישור לזום יש לפנות למזכירות</a:t>
            </a:r>
            <a:endParaRPr lang="en-US" sz="4000" dirty="0">
              <a:solidFill>
                <a:srgbClr val="141414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4A256EAC-7F26-4EC1-B520-399A3F792282}"/>
              </a:ext>
            </a:extLst>
          </p:cNvPr>
          <p:cNvSpPr/>
          <p:nvPr/>
        </p:nvSpPr>
        <p:spPr>
          <a:xfrm>
            <a:off x="472238" y="9232117"/>
            <a:ext cx="738505" cy="591820"/>
          </a:xfrm>
          <a:custGeom>
            <a:avLst/>
            <a:gdLst/>
            <a:ahLst/>
            <a:cxnLst/>
            <a:rect l="l" t="t" r="r" b="b"/>
            <a:pathLst>
              <a:path w="738505" h="591820">
                <a:moveTo>
                  <a:pt x="294245" y="591235"/>
                </a:moveTo>
                <a:lnTo>
                  <a:pt x="0" y="295617"/>
                </a:lnTo>
                <a:lnTo>
                  <a:pt x="294245" y="0"/>
                </a:lnTo>
                <a:lnTo>
                  <a:pt x="331986" y="37916"/>
                </a:lnTo>
                <a:lnTo>
                  <a:pt x="102201" y="268774"/>
                </a:lnTo>
                <a:lnTo>
                  <a:pt x="738119" y="268774"/>
                </a:lnTo>
                <a:lnTo>
                  <a:pt x="738119" y="322461"/>
                </a:lnTo>
                <a:lnTo>
                  <a:pt x="102201" y="322461"/>
                </a:lnTo>
                <a:lnTo>
                  <a:pt x="331986" y="553319"/>
                </a:lnTo>
                <a:lnTo>
                  <a:pt x="294245" y="591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pic>
        <p:nvPicPr>
          <p:cNvPr id="9" name="Graphic 8" descr="Email">
            <a:extLst>
              <a:ext uri="{FF2B5EF4-FFF2-40B4-BE49-F238E27FC236}">
                <a16:creationId xmlns:a16="http://schemas.microsoft.com/office/drawing/2014/main" id="{B7A6B6DA-1A51-4B00-BB8C-3751D07AF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626743" y="593312"/>
            <a:ext cx="4550188" cy="45501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768045" y="0"/>
            <a:ext cx="8519956" cy="5143500"/>
          </a:xfrm>
          <a:prstGeom prst="rect">
            <a:avLst/>
          </a:prstGeom>
          <a:solidFill>
            <a:srgbClr val="1A336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8102" b="8102"/>
          <a:stretch>
            <a:fillRect/>
          </a:stretch>
        </p:blipFill>
        <p:spPr>
          <a:xfrm>
            <a:off x="9768044" y="5143500"/>
            <a:ext cx="8519956" cy="51435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734554" y="1924877"/>
            <a:ext cx="7172445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8640"/>
              </a:lnSpc>
            </a:pPr>
            <a:r>
              <a:rPr lang="en-US" sz="72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הכנת עמדת הזום</a:t>
            </a:r>
          </a:p>
        </p:txBody>
      </p:sp>
      <p:sp>
        <p:nvSpPr>
          <p:cNvPr id="12" name="AutoShape 12"/>
          <p:cNvSpPr/>
          <p:nvPr/>
        </p:nvSpPr>
        <p:spPr>
          <a:xfrm>
            <a:off x="0" y="8766677"/>
            <a:ext cx="9768044" cy="1520323"/>
          </a:xfrm>
          <a:prstGeom prst="rect">
            <a:avLst/>
          </a:prstGeom>
          <a:solidFill>
            <a:srgbClr val="FF4343"/>
          </a:solidFill>
        </p:spPr>
      </p:sp>
      <p:sp>
        <p:nvSpPr>
          <p:cNvPr id="14" name="AutoShape 14"/>
          <p:cNvSpPr/>
          <p:nvPr/>
        </p:nvSpPr>
        <p:spPr>
          <a:xfrm>
            <a:off x="0" y="8766677"/>
            <a:ext cx="1683746" cy="1520323"/>
          </a:xfrm>
          <a:prstGeom prst="rect">
            <a:avLst/>
          </a:prstGeom>
          <a:solidFill>
            <a:srgbClr val="FFBB00"/>
          </a:solidFill>
        </p:spPr>
      </p:sp>
      <p:grpSp>
        <p:nvGrpSpPr>
          <p:cNvPr id="13" name="Group 12"/>
          <p:cNvGrpSpPr/>
          <p:nvPr/>
        </p:nvGrpSpPr>
        <p:grpSpPr>
          <a:xfrm>
            <a:off x="151154" y="76201"/>
            <a:ext cx="9105604" cy="8877299"/>
            <a:chOff x="151154" y="356203"/>
            <a:chExt cx="9105604" cy="8681059"/>
          </a:xfrm>
        </p:grpSpPr>
        <p:sp>
          <p:nvSpPr>
            <p:cNvPr id="6" name="TextBox 6"/>
            <p:cNvSpPr txBox="1"/>
            <p:nvPr/>
          </p:nvSpPr>
          <p:spPr>
            <a:xfrm>
              <a:off x="151154" y="356203"/>
              <a:ext cx="9105604" cy="48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4077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rgbClr val="141414"/>
                  </a:solidFill>
                  <a:latin typeface="Open Sans Hebrew" panose="00000500000000000000" pitchFamily="2" charset="-79"/>
                  <a:cs typeface="Open Sans Hebrew" panose="00000500000000000000" pitchFamily="2" charset="-79"/>
                </a:rPr>
                <a:t>1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51154" y="691523"/>
              <a:ext cx="9105604" cy="1223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he-IL" sz="2800" dirty="0">
                  <a:latin typeface="Open Sans Hebrew" panose="00000500000000000000" pitchFamily="2" charset="-79"/>
                  <a:cs typeface="Open Sans Hebrew" panose="00000500000000000000" pitchFamily="2" charset="-79"/>
                </a:rPr>
                <a:t>חיבור לזום </a:t>
              </a:r>
              <a:r>
                <a:rPr lang="he-IL" sz="2800" dirty="0" smtClean="0">
                  <a:latin typeface="Open Sans Hebrew" panose="00000500000000000000" pitchFamily="2" charset="-79"/>
                  <a:cs typeface="Open Sans Hebrew" panose="00000500000000000000" pitchFamily="2" charset="-79"/>
                </a:rPr>
                <a:t>ייעשה </a:t>
              </a:r>
              <a:r>
                <a:rPr lang="he-IL" sz="2800" dirty="0">
                  <a:latin typeface="Open Sans Hebrew" panose="00000500000000000000" pitchFamily="2" charset="-79"/>
                  <a:cs typeface="Open Sans Hebrew" panose="00000500000000000000" pitchFamily="2" charset="-79"/>
                </a:rPr>
                <a:t>באמצעות מכשיר נוסף שאינו מחשב הבחינה. חשוב להצטייד במטען גם למכשיר זה.</a:t>
              </a:r>
              <a:endParaRPr lang="en-US" sz="28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51154" y="1883771"/>
              <a:ext cx="9105604" cy="48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4077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rgbClr val="141414"/>
                  </a:solidFill>
                  <a:latin typeface="Open Sans Hebrew" panose="00000500000000000000" pitchFamily="2" charset="-79"/>
                  <a:cs typeface="Open Sans Hebrew" panose="00000500000000000000" pitchFamily="2" charset="-79"/>
                </a:rPr>
                <a:t>2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51154" y="3895691"/>
              <a:ext cx="9105604" cy="1938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he-IL" sz="2800" dirty="0">
                  <a:latin typeface="Open Sans Hebrew" panose="00000500000000000000" pitchFamily="2" charset="-79"/>
                  <a:cs typeface="Open Sans Hebrew" panose="00000500000000000000" pitchFamily="2" charset="-79"/>
                </a:rPr>
                <a:t>יש למקם את המכשיר הנוסף כך שהתמונה תוצג לרוחב. חשוב לוודא שניתן לראות את הראש והידיים שלך, את השולחן (ללא חפצים) ואת מסך המחשב </a:t>
              </a:r>
              <a:r>
                <a:rPr lang="he-IL" sz="2800" dirty="0" smtClean="0">
                  <a:latin typeface="Open Sans Hebrew" panose="00000500000000000000" pitchFamily="2" charset="-79"/>
                  <a:cs typeface="Open Sans Hebrew" panose="00000500000000000000" pitchFamily="2" charset="-79"/>
                </a:rPr>
                <a:t>שעליו </a:t>
              </a:r>
              <a:r>
                <a:rPr lang="he-IL" sz="2800" dirty="0" err="1" smtClean="0">
                  <a:latin typeface="Open Sans Hebrew" panose="00000500000000000000" pitchFamily="2" charset="-79"/>
                  <a:cs typeface="Open Sans Hebrew" panose="00000500000000000000" pitchFamily="2" charset="-79"/>
                </a:rPr>
                <a:t>תיבחנ</a:t>
              </a:r>
              <a:r>
                <a:rPr lang="he-IL" sz="2800" dirty="0" smtClean="0">
                  <a:latin typeface="Open Sans Hebrew" panose="00000500000000000000" pitchFamily="2" charset="-79"/>
                  <a:cs typeface="Open Sans Hebrew" panose="00000500000000000000" pitchFamily="2" charset="-79"/>
                </a:rPr>
                <a:t>/י</a:t>
              </a:r>
              <a:r>
                <a:rPr lang="he-IL" sz="2800" dirty="0">
                  <a:latin typeface="Open Sans Hebrew" panose="00000500000000000000" pitchFamily="2" charset="-79"/>
                  <a:cs typeface="Open Sans Hebrew" panose="00000500000000000000" pitchFamily="2" charset="-79"/>
                </a:rPr>
                <a:t>.</a:t>
              </a:r>
              <a:endParaRPr lang="en-US" sz="2800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51154" y="5793132"/>
              <a:ext cx="9105604" cy="48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4077"/>
                </a:lnSpc>
                <a:spcBef>
                  <a:spcPct val="0"/>
                </a:spcBef>
              </a:pPr>
              <a:r>
                <a:rPr lang="he-IL" sz="2800" b="1" dirty="0" smtClean="0">
                  <a:solidFill>
                    <a:srgbClr val="141414"/>
                  </a:solidFill>
                  <a:latin typeface="Open Sans Hebrew" panose="00000500000000000000" pitchFamily="2" charset="-79"/>
                  <a:cs typeface="Open Sans Hebrew" panose="00000500000000000000" pitchFamily="2" charset="-79"/>
                </a:rPr>
                <a:t>4</a:t>
              </a:r>
              <a:endParaRPr lang="en-US" sz="2800" b="1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51154" y="6174124"/>
              <a:ext cx="9105604" cy="1223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he-IL" sz="2800" dirty="0">
                  <a:latin typeface="Open Sans Hebrew" panose="00000500000000000000" pitchFamily="2" charset="-79"/>
                  <a:cs typeface="Open Sans Hebrew" panose="00000500000000000000" pitchFamily="2" charset="-79"/>
                </a:rPr>
                <a:t>המכשיר הנוסף צריך </a:t>
              </a:r>
              <a:r>
                <a:rPr lang="he-IL" sz="2800" dirty="0" smtClean="0">
                  <a:latin typeface="Open Sans Hebrew" panose="00000500000000000000" pitchFamily="2" charset="-79"/>
                  <a:cs typeface="Open Sans Hebrew" panose="00000500000000000000" pitchFamily="2" charset="-79"/>
                </a:rPr>
                <a:t>להישאר </a:t>
              </a:r>
              <a:r>
                <a:rPr lang="he-IL" sz="2800" dirty="0">
                  <a:latin typeface="Open Sans Hebrew" panose="00000500000000000000" pitchFamily="2" charset="-79"/>
                  <a:cs typeface="Open Sans Hebrew" panose="00000500000000000000" pitchFamily="2" charset="-79"/>
                </a:rPr>
                <a:t>יציב במהלך הבחינה. אין לגעת בו במהלך הבחינה, למעט תקשורת בצ'אט עם המשגיח/ה.</a:t>
              </a:r>
              <a:endParaRPr lang="en-US" sz="2800" u="none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endParaRPr>
            </a:p>
          </p:txBody>
        </p:sp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C41CB2D7-D764-45FF-9F4B-DD269141D560}"/>
                </a:ext>
              </a:extLst>
            </p:cNvPr>
            <p:cNvSpPr/>
            <p:nvPr/>
          </p:nvSpPr>
          <p:spPr>
            <a:xfrm>
              <a:off x="485301" y="7652267"/>
              <a:ext cx="877145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he-IL" sz="2800" dirty="0">
                  <a:solidFill>
                    <a:srgbClr val="141414"/>
                  </a:solidFill>
                  <a:latin typeface="Open Sans Hebrew" panose="00000500000000000000" pitchFamily="2" charset="-79"/>
                  <a:cs typeface="Open Sans Hebrew" panose="00000500000000000000" pitchFamily="2" charset="-79"/>
                </a:rPr>
                <a:t>סטודנט/</a:t>
              </a:r>
              <a:r>
                <a:rPr lang="he-IL" sz="2800" dirty="0" err="1">
                  <a:solidFill>
                    <a:srgbClr val="141414"/>
                  </a:solidFill>
                  <a:latin typeface="Open Sans Hebrew" panose="00000500000000000000" pitchFamily="2" charset="-79"/>
                  <a:cs typeface="Open Sans Hebrew" panose="00000500000000000000" pitchFamily="2" charset="-79"/>
                </a:rPr>
                <a:t>ית</a:t>
              </a:r>
              <a:r>
                <a:rPr lang="he-IL" sz="2800" dirty="0">
                  <a:solidFill>
                    <a:srgbClr val="141414"/>
                  </a:solidFill>
                  <a:latin typeface="Open Sans Hebrew" panose="00000500000000000000" pitchFamily="2" charset="-79"/>
                  <a:cs typeface="Open Sans Hebrew" panose="00000500000000000000" pitchFamily="2" charset="-79"/>
                </a:rPr>
                <a:t> שלא י/תעמוד בדרישות זווית הצילום כפי שנדרש, בחינתו/ה </a:t>
              </a:r>
              <a:r>
                <a:rPr lang="he-IL" sz="2800" dirty="0" smtClean="0">
                  <a:solidFill>
                    <a:srgbClr val="141414"/>
                  </a:solidFill>
                  <a:latin typeface="Open Sans Hebrew" panose="00000500000000000000" pitchFamily="2" charset="-79"/>
                  <a:cs typeface="Open Sans Hebrew" panose="00000500000000000000" pitchFamily="2" charset="-79"/>
                </a:rPr>
                <a:t>תיפסל </a:t>
              </a:r>
              <a:r>
                <a:rPr lang="he-IL" sz="2800" dirty="0">
                  <a:solidFill>
                    <a:srgbClr val="141414"/>
                  </a:solidFill>
                  <a:latin typeface="Open Sans Hebrew" panose="00000500000000000000" pitchFamily="2" charset="-79"/>
                  <a:cs typeface="Open Sans Hebrew" panose="00000500000000000000" pitchFamily="2" charset="-79"/>
                </a:rPr>
                <a:t>בטרם בדיקה</a:t>
              </a:r>
              <a:endParaRPr lang="he-IL" sz="2800" dirty="0">
                <a:latin typeface="Open Sans Hebrew" panose="00000500000000000000" pitchFamily="2" charset="-79"/>
                <a:cs typeface="Open Sans Hebrew" panose="00000500000000000000" pitchFamily="2" charset="-79"/>
              </a:endParaRPr>
            </a:p>
          </p:txBody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879BC15F-1A60-4EE4-BD83-3F352DFBCDDD}"/>
                </a:ext>
              </a:extLst>
            </p:cNvPr>
            <p:cNvSpPr txBox="1"/>
            <p:nvPr/>
          </p:nvSpPr>
          <p:spPr>
            <a:xfrm>
              <a:off x="338288" y="7369990"/>
              <a:ext cx="8918470" cy="490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4077"/>
                </a:lnSpc>
                <a:spcBef>
                  <a:spcPct val="0"/>
                </a:spcBef>
              </a:pPr>
              <a:r>
                <a:rPr lang="he-IL" sz="2912" b="1" dirty="0" smtClean="0">
                  <a:solidFill>
                    <a:srgbClr val="141414"/>
                  </a:solidFill>
                  <a:latin typeface="Open Sans Hebrew" panose="00000500000000000000" pitchFamily="2" charset="-79"/>
                  <a:cs typeface="Open Sans Hebrew" panose="00000500000000000000" pitchFamily="2" charset="-79"/>
                </a:rPr>
                <a:t>5</a:t>
              </a:r>
              <a:endParaRPr lang="en-US" sz="2912" b="1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endParaRPr>
            </a:p>
          </p:txBody>
        </p:sp>
      </p:grpSp>
      <p:sp>
        <p:nvSpPr>
          <p:cNvPr id="19" name="object 15">
            <a:extLst>
              <a:ext uri="{FF2B5EF4-FFF2-40B4-BE49-F238E27FC236}">
                <a16:creationId xmlns:a16="http://schemas.microsoft.com/office/drawing/2014/main" id="{2805E53B-FF9E-4C38-B53F-5DA6739C741B}"/>
              </a:ext>
            </a:extLst>
          </p:cNvPr>
          <p:cNvSpPr/>
          <p:nvPr/>
        </p:nvSpPr>
        <p:spPr>
          <a:xfrm>
            <a:off x="472238" y="9232117"/>
            <a:ext cx="738505" cy="591820"/>
          </a:xfrm>
          <a:custGeom>
            <a:avLst/>
            <a:gdLst/>
            <a:ahLst/>
            <a:cxnLst/>
            <a:rect l="l" t="t" r="r" b="b"/>
            <a:pathLst>
              <a:path w="738505" h="591820">
                <a:moveTo>
                  <a:pt x="294245" y="591235"/>
                </a:moveTo>
                <a:lnTo>
                  <a:pt x="0" y="295617"/>
                </a:lnTo>
                <a:lnTo>
                  <a:pt x="294245" y="0"/>
                </a:lnTo>
                <a:lnTo>
                  <a:pt x="331986" y="37916"/>
                </a:lnTo>
                <a:lnTo>
                  <a:pt x="102201" y="268774"/>
                </a:lnTo>
                <a:lnTo>
                  <a:pt x="738119" y="268774"/>
                </a:lnTo>
                <a:lnTo>
                  <a:pt x="738119" y="322461"/>
                </a:lnTo>
                <a:lnTo>
                  <a:pt x="102201" y="322461"/>
                </a:lnTo>
                <a:lnTo>
                  <a:pt x="331986" y="553319"/>
                </a:lnTo>
                <a:lnTo>
                  <a:pt x="294245" y="591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238" y="1920767"/>
            <a:ext cx="8784520" cy="1317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8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יש להתחבר בעזרת מנוי זום רשום. ניתן לפתוח מנוי חינמי בעזרת כתובת המייל אוניברסיטאית.</a:t>
            </a:r>
            <a:endParaRPr lang="en-US" sz="280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51154" y="3273834"/>
            <a:ext cx="9105604" cy="49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077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141414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0"/>
            <a:ext cx="9300656" cy="5143500"/>
          </a:xfrm>
          <a:prstGeom prst="rect">
            <a:avLst/>
          </a:prstGeom>
          <a:solidFill>
            <a:srgbClr val="38BF8E"/>
          </a:solidFill>
        </p:spPr>
      </p:sp>
      <p:sp>
        <p:nvSpPr>
          <p:cNvPr id="3" name="AutoShape 3"/>
          <p:cNvSpPr/>
          <p:nvPr/>
        </p:nvSpPr>
        <p:spPr>
          <a:xfrm>
            <a:off x="9144000" y="5143500"/>
            <a:ext cx="9300656" cy="5143500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4" name="AutoShap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5" name="AutoShape 5"/>
          <p:cNvSpPr/>
          <p:nvPr/>
        </p:nvSpPr>
        <p:spPr>
          <a:xfrm>
            <a:off x="0" y="5143500"/>
            <a:ext cx="9144000" cy="5143500"/>
          </a:xfrm>
          <a:prstGeom prst="rect">
            <a:avLst/>
          </a:prstGeom>
          <a:solidFill>
            <a:srgbClr val="FF4343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934"/>
          <a:stretch>
            <a:fillRect/>
          </a:stretch>
        </p:blipFill>
        <p:spPr>
          <a:xfrm>
            <a:off x="5032231" y="1998485"/>
            <a:ext cx="8301867" cy="629003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67362" y="7943412"/>
            <a:ext cx="3904638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186"/>
              </a:lnSpc>
            </a:pPr>
            <a:r>
              <a:rPr lang="en-US" sz="4322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שולחן נקי מחפצים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72800" y="8322427"/>
            <a:ext cx="6726166" cy="1310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5186"/>
              </a:lnSpc>
            </a:pPr>
            <a:r>
              <a:rPr lang="en-US" sz="4322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מחשב</a:t>
            </a:r>
            <a:r>
              <a:rPr lang="en-US" sz="4322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4322" dirty="0" err="1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הבחינה</a:t>
            </a:r>
            <a:endParaRPr lang="he-IL" sz="4322" dirty="0" smtClean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ctr" rtl="1">
              <a:lnSpc>
                <a:spcPts val="5186"/>
              </a:lnSpc>
            </a:pPr>
            <a:r>
              <a:rPr lang="he-IL" sz="4322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יש להשתמש במסך אחד בלבד</a:t>
            </a:r>
            <a:endParaRPr lang="en-US" sz="4322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27593" y="1024629"/>
            <a:ext cx="3904638" cy="397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186"/>
              </a:lnSpc>
            </a:pPr>
            <a:r>
              <a:rPr lang="en-US" sz="4322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מכשיר נוסף מחובר לזום שמצלם את הראש,</a:t>
            </a:r>
            <a:r>
              <a:rPr lang="he-IL" sz="4322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4322" dirty="0" err="1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הידיים</a:t>
            </a:r>
            <a:r>
              <a:rPr lang="he-IL" sz="4322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</a:t>
            </a:r>
            <a:r>
              <a:rPr lang="en-US" sz="4322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4322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השולחן ומסך המחשב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658600" y="494090"/>
            <a:ext cx="6504180" cy="111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640"/>
              </a:lnSpc>
            </a:pPr>
            <a:r>
              <a:rPr lang="en-US" sz="72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עמדת הזום</a:t>
            </a: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694F1E88-3779-4AA4-AB79-ECE816E66ECD}"/>
              </a:ext>
            </a:extLst>
          </p:cNvPr>
          <p:cNvSpPr/>
          <p:nvPr/>
        </p:nvSpPr>
        <p:spPr>
          <a:xfrm>
            <a:off x="6120688" y="1220342"/>
            <a:ext cx="2135505" cy="2374265"/>
          </a:xfrm>
          <a:custGeom>
            <a:avLst/>
            <a:gdLst/>
            <a:ahLst/>
            <a:cxnLst/>
            <a:rect l="l" t="t" r="r" b="b"/>
            <a:pathLst>
              <a:path w="2135504" h="2374265">
                <a:moveTo>
                  <a:pt x="281597" y="135255"/>
                </a:moveTo>
                <a:lnTo>
                  <a:pt x="277164" y="133362"/>
                </a:lnTo>
                <a:lnTo>
                  <a:pt x="272783" y="131572"/>
                </a:lnTo>
                <a:lnTo>
                  <a:pt x="269455" y="129044"/>
                </a:lnTo>
                <a:lnTo>
                  <a:pt x="270243" y="130162"/>
                </a:lnTo>
                <a:lnTo>
                  <a:pt x="272288" y="135267"/>
                </a:lnTo>
                <a:lnTo>
                  <a:pt x="277037" y="135394"/>
                </a:lnTo>
                <a:lnTo>
                  <a:pt x="281597" y="135255"/>
                </a:lnTo>
                <a:close/>
              </a:path>
              <a:path w="2135504" h="2374265">
                <a:moveTo>
                  <a:pt x="2134920" y="1885657"/>
                </a:moveTo>
                <a:lnTo>
                  <a:pt x="2132431" y="1833613"/>
                </a:lnTo>
                <a:lnTo>
                  <a:pt x="2122868" y="1780362"/>
                </a:lnTo>
                <a:lnTo>
                  <a:pt x="2082469" y="1782559"/>
                </a:lnTo>
                <a:lnTo>
                  <a:pt x="2048776" y="1798675"/>
                </a:lnTo>
                <a:lnTo>
                  <a:pt x="2023960" y="1827403"/>
                </a:lnTo>
                <a:lnTo>
                  <a:pt x="2008136" y="1868881"/>
                </a:lnTo>
                <a:lnTo>
                  <a:pt x="1996795" y="1888070"/>
                </a:lnTo>
                <a:lnTo>
                  <a:pt x="1987791" y="1908365"/>
                </a:lnTo>
                <a:lnTo>
                  <a:pt x="1980869" y="1929409"/>
                </a:lnTo>
                <a:lnTo>
                  <a:pt x="1974710" y="1951532"/>
                </a:lnTo>
                <a:lnTo>
                  <a:pt x="1966341" y="1983752"/>
                </a:lnTo>
                <a:lnTo>
                  <a:pt x="1957260" y="2014969"/>
                </a:lnTo>
                <a:lnTo>
                  <a:pt x="1945081" y="2046185"/>
                </a:lnTo>
                <a:lnTo>
                  <a:pt x="1930501" y="2076208"/>
                </a:lnTo>
                <a:lnTo>
                  <a:pt x="1931568" y="2079917"/>
                </a:lnTo>
                <a:lnTo>
                  <a:pt x="1928660" y="2084616"/>
                </a:lnTo>
                <a:lnTo>
                  <a:pt x="1925777" y="2082736"/>
                </a:lnTo>
                <a:lnTo>
                  <a:pt x="1922310" y="2080018"/>
                </a:lnTo>
                <a:lnTo>
                  <a:pt x="1920138" y="2074722"/>
                </a:lnTo>
                <a:lnTo>
                  <a:pt x="1917242" y="2070633"/>
                </a:lnTo>
                <a:lnTo>
                  <a:pt x="1918728" y="2066099"/>
                </a:lnTo>
                <a:lnTo>
                  <a:pt x="1920265" y="2061679"/>
                </a:lnTo>
                <a:lnTo>
                  <a:pt x="1920697" y="2057882"/>
                </a:lnTo>
                <a:lnTo>
                  <a:pt x="1913331" y="2009940"/>
                </a:lnTo>
                <a:lnTo>
                  <a:pt x="1899729" y="1913470"/>
                </a:lnTo>
                <a:lnTo>
                  <a:pt x="1877352" y="1769275"/>
                </a:lnTo>
                <a:lnTo>
                  <a:pt x="1868551" y="1721510"/>
                </a:lnTo>
                <a:lnTo>
                  <a:pt x="1858530" y="1669808"/>
                </a:lnTo>
                <a:lnTo>
                  <a:pt x="1824609" y="1515846"/>
                </a:lnTo>
                <a:lnTo>
                  <a:pt x="1811959" y="1464805"/>
                </a:lnTo>
                <a:lnTo>
                  <a:pt x="1798078" y="1414246"/>
                </a:lnTo>
                <a:lnTo>
                  <a:pt x="1782953" y="1364119"/>
                </a:lnTo>
                <a:lnTo>
                  <a:pt x="1749945" y="1264361"/>
                </a:lnTo>
                <a:lnTo>
                  <a:pt x="1730984" y="1215402"/>
                </a:lnTo>
                <a:lnTo>
                  <a:pt x="1710702" y="1166787"/>
                </a:lnTo>
                <a:lnTo>
                  <a:pt x="1689620" y="1119212"/>
                </a:lnTo>
                <a:lnTo>
                  <a:pt x="1667548" y="1072464"/>
                </a:lnTo>
                <a:lnTo>
                  <a:pt x="1644510" y="1026528"/>
                </a:lnTo>
                <a:lnTo>
                  <a:pt x="1620481" y="981417"/>
                </a:lnTo>
                <a:lnTo>
                  <a:pt x="1595488" y="937133"/>
                </a:lnTo>
                <a:lnTo>
                  <a:pt x="1569516" y="893660"/>
                </a:lnTo>
                <a:lnTo>
                  <a:pt x="1515694" y="808443"/>
                </a:lnTo>
                <a:lnTo>
                  <a:pt x="1486801" y="767448"/>
                </a:lnTo>
                <a:lnTo>
                  <a:pt x="1456931" y="727265"/>
                </a:lnTo>
                <a:lnTo>
                  <a:pt x="1395323" y="648652"/>
                </a:lnTo>
                <a:lnTo>
                  <a:pt x="1362544" y="610958"/>
                </a:lnTo>
                <a:lnTo>
                  <a:pt x="1328801" y="574090"/>
                </a:lnTo>
                <a:lnTo>
                  <a:pt x="1294079" y="538048"/>
                </a:lnTo>
                <a:lnTo>
                  <a:pt x="1258392" y="502831"/>
                </a:lnTo>
                <a:lnTo>
                  <a:pt x="1183068" y="435622"/>
                </a:lnTo>
                <a:lnTo>
                  <a:pt x="1144473" y="402907"/>
                </a:lnTo>
                <a:lnTo>
                  <a:pt x="1103884" y="371754"/>
                </a:lnTo>
                <a:lnTo>
                  <a:pt x="1062316" y="341439"/>
                </a:lnTo>
                <a:lnTo>
                  <a:pt x="1019784" y="311950"/>
                </a:lnTo>
                <a:lnTo>
                  <a:pt x="976299" y="283298"/>
                </a:lnTo>
                <a:lnTo>
                  <a:pt x="931837" y="255485"/>
                </a:lnTo>
                <a:lnTo>
                  <a:pt x="886066" y="230212"/>
                </a:lnTo>
                <a:lnTo>
                  <a:pt x="841781" y="204851"/>
                </a:lnTo>
                <a:lnTo>
                  <a:pt x="795883" y="181597"/>
                </a:lnTo>
                <a:lnTo>
                  <a:pt x="749401" y="159740"/>
                </a:lnTo>
                <a:lnTo>
                  <a:pt x="703389" y="138531"/>
                </a:lnTo>
                <a:lnTo>
                  <a:pt x="655764" y="119468"/>
                </a:lnTo>
                <a:lnTo>
                  <a:pt x="641438" y="113880"/>
                </a:lnTo>
                <a:lnTo>
                  <a:pt x="641438" y="233616"/>
                </a:lnTo>
                <a:lnTo>
                  <a:pt x="640994" y="235191"/>
                </a:lnTo>
                <a:lnTo>
                  <a:pt x="640410" y="235686"/>
                </a:lnTo>
                <a:lnTo>
                  <a:pt x="641438" y="233616"/>
                </a:lnTo>
                <a:lnTo>
                  <a:pt x="641438" y="113880"/>
                </a:lnTo>
                <a:lnTo>
                  <a:pt x="608622" y="101066"/>
                </a:lnTo>
                <a:lnTo>
                  <a:pt x="560920" y="84074"/>
                </a:lnTo>
                <a:lnTo>
                  <a:pt x="535927" y="76009"/>
                </a:lnTo>
                <a:lnTo>
                  <a:pt x="535927" y="167932"/>
                </a:lnTo>
                <a:lnTo>
                  <a:pt x="534670" y="168084"/>
                </a:lnTo>
                <a:lnTo>
                  <a:pt x="532714" y="167513"/>
                </a:lnTo>
                <a:lnTo>
                  <a:pt x="534212" y="167436"/>
                </a:lnTo>
                <a:lnTo>
                  <a:pt x="535927" y="167932"/>
                </a:lnTo>
                <a:lnTo>
                  <a:pt x="535927" y="76009"/>
                </a:lnTo>
                <a:lnTo>
                  <a:pt x="525564" y="72669"/>
                </a:lnTo>
                <a:lnTo>
                  <a:pt x="525564" y="163982"/>
                </a:lnTo>
                <a:lnTo>
                  <a:pt x="525068" y="163283"/>
                </a:lnTo>
                <a:lnTo>
                  <a:pt x="525272" y="163563"/>
                </a:lnTo>
                <a:lnTo>
                  <a:pt x="525564" y="163982"/>
                </a:lnTo>
                <a:lnTo>
                  <a:pt x="525564" y="72669"/>
                </a:lnTo>
                <a:lnTo>
                  <a:pt x="463842" y="54343"/>
                </a:lnTo>
                <a:lnTo>
                  <a:pt x="413435" y="42354"/>
                </a:lnTo>
                <a:lnTo>
                  <a:pt x="363537" y="31064"/>
                </a:lnTo>
                <a:lnTo>
                  <a:pt x="313093" y="21209"/>
                </a:lnTo>
                <a:lnTo>
                  <a:pt x="262115" y="12801"/>
                </a:lnTo>
                <a:lnTo>
                  <a:pt x="212280" y="6007"/>
                </a:lnTo>
                <a:lnTo>
                  <a:pt x="161353" y="2082"/>
                </a:lnTo>
                <a:lnTo>
                  <a:pt x="111709" y="0"/>
                </a:lnTo>
                <a:lnTo>
                  <a:pt x="79654" y="1485"/>
                </a:lnTo>
                <a:lnTo>
                  <a:pt x="79654" y="44932"/>
                </a:lnTo>
                <a:lnTo>
                  <a:pt x="78498" y="45466"/>
                </a:lnTo>
                <a:lnTo>
                  <a:pt x="79603" y="44831"/>
                </a:lnTo>
                <a:lnTo>
                  <a:pt x="79654" y="1485"/>
                </a:lnTo>
                <a:lnTo>
                  <a:pt x="27622" y="10756"/>
                </a:lnTo>
                <a:lnTo>
                  <a:pt x="8978" y="39408"/>
                </a:lnTo>
                <a:lnTo>
                  <a:pt x="5905" y="46075"/>
                </a:lnTo>
                <a:lnTo>
                  <a:pt x="7429" y="52641"/>
                </a:lnTo>
                <a:lnTo>
                  <a:pt x="10388" y="59042"/>
                </a:lnTo>
                <a:lnTo>
                  <a:pt x="10617" y="65989"/>
                </a:lnTo>
                <a:lnTo>
                  <a:pt x="7950" y="66611"/>
                </a:lnTo>
                <a:lnTo>
                  <a:pt x="6007" y="68262"/>
                </a:lnTo>
                <a:lnTo>
                  <a:pt x="4851" y="71018"/>
                </a:lnTo>
                <a:lnTo>
                  <a:pt x="0" y="79578"/>
                </a:lnTo>
                <a:lnTo>
                  <a:pt x="190" y="88671"/>
                </a:lnTo>
                <a:lnTo>
                  <a:pt x="2222" y="98171"/>
                </a:lnTo>
                <a:lnTo>
                  <a:pt x="1854" y="108673"/>
                </a:lnTo>
                <a:lnTo>
                  <a:pt x="33616" y="105244"/>
                </a:lnTo>
                <a:lnTo>
                  <a:pt x="64858" y="105486"/>
                </a:lnTo>
                <a:lnTo>
                  <a:pt x="95669" y="107302"/>
                </a:lnTo>
                <a:lnTo>
                  <a:pt x="122440" y="107823"/>
                </a:lnTo>
                <a:lnTo>
                  <a:pt x="124015" y="107848"/>
                </a:lnTo>
                <a:lnTo>
                  <a:pt x="127165" y="107911"/>
                </a:lnTo>
                <a:lnTo>
                  <a:pt x="133223" y="109905"/>
                </a:lnTo>
                <a:lnTo>
                  <a:pt x="139560" y="112268"/>
                </a:lnTo>
                <a:lnTo>
                  <a:pt x="143306" y="110972"/>
                </a:lnTo>
                <a:lnTo>
                  <a:pt x="144551" y="110540"/>
                </a:lnTo>
                <a:lnTo>
                  <a:pt x="145796" y="110109"/>
                </a:lnTo>
                <a:lnTo>
                  <a:pt x="153835" y="112687"/>
                </a:lnTo>
                <a:lnTo>
                  <a:pt x="161213" y="114338"/>
                </a:lnTo>
                <a:lnTo>
                  <a:pt x="169202" y="114655"/>
                </a:lnTo>
                <a:lnTo>
                  <a:pt x="177025" y="114731"/>
                </a:lnTo>
                <a:lnTo>
                  <a:pt x="187363" y="118376"/>
                </a:lnTo>
                <a:lnTo>
                  <a:pt x="197167" y="121272"/>
                </a:lnTo>
                <a:lnTo>
                  <a:pt x="208559" y="121996"/>
                </a:lnTo>
                <a:lnTo>
                  <a:pt x="219456" y="122034"/>
                </a:lnTo>
                <a:lnTo>
                  <a:pt x="221945" y="123355"/>
                </a:lnTo>
                <a:lnTo>
                  <a:pt x="223697" y="123647"/>
                </a:lnTo>
                <a:lnTo>
                  <a:pt x="226174" y="122745"/>
                </a:lnTo>
                <a:lnTo>
                  <a:pt x="229260" y="127114"/>
                </a:lnTo>
                <a:lnTo>
                  <a:pt x="230822" y="127127"/>
                </a:lnTo>
                <a:lnTo>
                  <a:pt x="226949" y="121640"/>
                </a:lnTo>
                <a:lnTo>
                  <a:pt x="228307" y="121373"/>
                </a:lnTo>
                <a:lnTo>
                  <a:pt x="229882" y="121386"/>
                </a:lnTo>
                <a:lnTo>
                  <a:pt x="231635" y="121678"/>
                </a:lnTo>
                <a:lnTo>
                  <a:pt x="229946" y="121475"/>
                </a:lnTo>
                <a:lnTo>
                  <a:pt x="228447" y="121564"/>
                </a:lnTo>
                <a:lnTo>
                  <a:pt x="227012" y="121729"/>
                </a:lnTo>
                <a:lnTo>
                  <a:pt x="230822" y="127127"/>
                </a:lnTo>
                <a:lnTo>
                  <a:pt x="233946" y="127165"/>
                </a:lnTo>
                <a:lnTo>
                  <a:pt x="235280" y="126847"/>
                </a:lnTo>
                <a:lnTo>
                  <a:pt x="239280" y="125907"/>
                </a:lnTo>
                <a:lnTo>
                  <a:pt x="242227" y="130098"/>
                </a:lnTo>
                <a:lnTo>
                  <a:pt x="245757" y="130683"/>
                </a:lnTo>
                <a:lnTo>
                  <a:pt x="250367" y="128409"/>
                </a:lnTo>
                <a:lnTo>
                  <a:pt x="256374" y="132537"/>
                </a:lnTo>
                <a:lnTo>
                  <a:pt x="263220" y="133426"/>
                </a:lnTo>
                <a:lnTo>
                  <a:pt x="269062" y="130708"/>
                </a:lnTo>
                <a:lnTo>
                  <a:pt x="262572" y="121488"/>
                </a:lnTo>
                <a:lnTo>
                  <a:pt x="263804" y="121031"/>
                </a:lnTo>
                <a:lnTo>
                  <a:pt x="264248" y="121691"/>
                </a:lnTo>
                <a:lnTo>
                  <a:pt x="263690" y="123063"/>
                </a:lnTo>
                <a:lnTo>
                  <a:pt x="269062" y="130708"/>
                </a:lnTo>
                <a:lnTo>
                  <a:pt x="270243" y="130162"/>
                </a:lnTo>
                <a:lnTo>
                  <a:pt x="266382" y="124701"/>
                </a:lnTo>
                <a:lnTo>
                  <a:pt x="269455" y="129044"/>
                </a:lnTo>
                <a:lnTo>
                  <a:pt x="274472" y="129540"/>
                </a:lnTo>
                <a:lnTo>
                  <a:pt x="277939" y="132257"/>
                </a:lnTo>
                <a:lnTo>
                  <a:pt x="281597" y="135255"/>
                </a:lnTo>
                <a:lnTo>
                  <a:pt x="291490" y="140474"/>
                </a:lnTo>
                <a:lnTo>
                  <a:pt x="302653" y="143090"/>
                </a:lnTo>
                <a:lnTo>
                  <a:pt x="313334" y="145021"/>
                </a:lnTo>
                <a:lnTo>
                  <a:pt x="324904" y="145999"/>
                </a:lnTo>
                <a:lnTo>
                  <a:pt x="323964" y="142468"/>
                </a:lnTo>
                <a:lnTo>
                  <a:pt x="323557" y="139687"/>
                </a:lnTo>
                <a:lnTo>
                  <a:pt x="324840" y="134886"/>
                </a:lnTo>
                <a:lnTo>
                  <a:pt x="326326" y="132588"/>
                </a:lnTo>
                <a:lnTo>
                  <a:pt x="327037" y="131394"/>
                </a:lnTo>
                <a:lnTo>
                  <a:pt x="356196" y="137502"/>
                </a:lnTo>
                <a:lnTo>
                  <a:pt x="370243" y="141986"/>
                </a:lnTo>
                <a:lnTo>
                  <a:pt x="384111" y="148450"/>
                </a:lnTo>
                <a:lnTo>
                  <a:pt x="492594" y="178917"/>
                </a:lnTo>
                <a:lnTo>
                  <a:pt x="495477" y="183019"/>
                </a:lnTo>
                <a:lnTo>
                  <a:pt x="499452" y="184264"/>
                </a:lnTo>
                <a:lnTo>
                  <a:pt x="503491" y="183362"/>
                </a:lnTo>
                <a:lnTo>
                  <a:pt x="506437" y="187553"/>
                </a:lnTo>
                <a:lnTo>
                  <a:pt x="510425" y="188798"/>
                </a:lnTo>
                <a:lnTo>
                  <a:pt x="515429" y="187083"/>
                </a:lnTo>
                <a:lnTo>
                  <a:pt x="518452" y="191363"/>
                </a:lnTo>
                <a:lnTo>
                  <a:pt x="522427" y="192608"/>
                </a:lnTo>
                <a:lnTo>
                  <a:pt x="526389" y="191617"/>
                </a:lnTo>
                <a:lnTo>
                  <a:pt x="527634" y="191173"/>
                </a:lnTo>
                <a:lnTo>
                  <a:pt x="529475" y="195999"/>
                </a:lnTo>
                <a:lnTo>
                  <a:pt x="531431" y="196570"/>
                </a:lnTo>
                <a:lnTo>
                  <a:pt x="533387" y="197142"/>
                </a:lnTo>
                <a:lnTo>
                  <a:pt x="538467" y="195516"/>
                </a:lnTo>
                <a:lnTo>
                  <a:pt x="541553" y="199898"/>
                </a:lnTo>
                <a:lnTo>
                  <a:pt x="545465" y="201041"/>
                </a:lnTo>
                <a:lnTo>
                  <a:pt x="549490" y="200152"/>
                </a:lnTo>
                <a:lnTo>
                  <a:pt x="525145" y="165595"/>
                </a:lnTo>
                <a:lnTo>
                  <a:pt x="526046" y="164693"/>
                </a:lnTo>
                <a:lnTo>
                  <a:pt x="526376" y="165150"/>
                </a:lnTo>
                <a:lnTo>
                  <a:pt x="528193" y="165531"/>
                </a:lnTo>
                <a:lnTo>
                  <a:pt x="528586" y="166090"/>
                </a:lnTo>
                <a:lnTo>
                  <a:pt x="525348" y="165874"/>
                </a:lnTo>
                <a:lnTo>
                  <a:pt x="549490" y="200152"/>
                </a:lnTo>
                <a:lnTo>
                  <a:pt x="550519" y="199771"/>
                </a:lnTo>
                <a:lnTo>
                  <a:pt x="552831" y="203377"/>
                </a:lnTo>
                <a:lnTo>
                  <a:pt x="556514" y="204825"/>
                </a:lnTo>
                <a:lnTo>
                  <a:pt x="560260" y="203695"/>
                </a:lnTo>
                <a:lnTo>
                  <a:pt x="561555" y="204050"/>
                </a:lnTo>
                <a:lnTo>
                  <a:pt x="564515" y="208241"/>
                </a:lnTo>
                <a:lnTo>
                  <a:pt x="567524" y="210299"/>
                </a:lnTo>
                <a:lnTo>
                  <a:pt x="572592" y="208686"/>
                </a:lnTo>
                <a:lnTo>
                  <a:pt x="575551" y="212877"/>
                </a:lnTo>
                <a:lnTo>
                  <a:pt x="579589" y="214198"/>
                </a:lnTo>
                <a:lnTo>
                  <a:pt x="583692" y="213410"/>
                </a:lnTo>
                <a:lnTo>
                  <a:pt x="586574" y="217500"/>
                </a:lnTo>
                <a:lnTo>
                  <a:pt x="590626" y="218833"/>
                </a:lnTo>
                <a:lnTo>
                  <a:pt x="595833" y="217398"/>
                </a:lnTo>
                <a:lnTo>
                  <a:pt x="598716" y="221500"/>
                </a:lnTo>
                <a:lnTo>
                  <a:pt x="601789" y="223647"/>
                </a:lnTo>
                <a:lnTo>
                  <a:pt x="606996" y="222211"/>
                </a:lnTo>
                <a:lnTo>
                  <a:pt x="609815" y="226225"/>
                </a:lnTo>
                <a:lnTo>
                  <a:pt x="612889" y="228371"/>
                </a:lnTo>
                <a:lnTo>
                  <a:pt x="618159" y="227037"/>
                </a:lnTo>
                <a:lnTo>
                  <a:pt x="620915" y="230949"/>
                </a:lnTo>
                <a:lnTo>
                  <a:pt x="623989" y="233095"/>
                </a:lnTo>
                <a:lnTo>
                  <a:pt x="629323" y="231851"/>
                </a:lnTo>
                <a:lnTo>
                  <a:pt x="631418" y="234835"/>
                </a:lnTo>
                <a:lnTo>
                  <a:pt x="633374" y="235407"/>
                </a:lnTo>
                <a:lnTo>
                  <a:pt x="635723" y="236537"/>
                </a:lnTo>
                <a:lnTo>
                  <a:pt x="637806" y="237286"/>
                </a:lnTo>
                <a:lnTo>
                  <a:pt x="640613" y="236855"/>
                </a:lnTo>
                <a:lnTo>
                  <a:pt x="640016" y="236016"/>
                </a:lnTo>
                <a:lnTo>
                  <a:pt x="640156" y="236207"/>
                </a:lnTo>
                <a:lnTo>
                  <a:pt x="640613" y="236855"/>
                </a:lnTo>
                <a:lnTo>
                  <a:pt x="645452" y="239318"/>
                </a:lnTo>
                <a:lnTo>
                  <a:pt x="737489" y="286156"/>
                </a:lnTo>
                <a:lnTo>
                  <a:pt x="865403" y="353034"/>
                </a:lnTo>
                <a:lnTo>
                  <a:pt x="906995" y="378968"/>
                </a:lnTo>
                <a:lnTo>
                  <a:pt x="986485" y="434467"/>
                </a:lnTo>
                <a:lnTo>
                  <a:pt x="1025461" y="463321"/>
                </a:lnTo>
                <a:lnTo>
                  <a:pt x="1101953" y="523354"/>
                </a:lnTo>
                <a:lnTo>
                  <a:pt x="1138440" y="555307"/>
                </a:lnTo>
                <a:lnTo>
                  <a:pt x="1174140" y="588314"/>
                </a:lnTo>
                <a:lnTo>
                  <a:pt x="1175689" y="597128"/>
                </a:lnTo>
                <a:lnTo>
                  <a:pt x="1175397" y="603326"/>
                </a:lnTo>
                <a:lnTo>
                  <a:pt x="1172984" y="604329"/>
                </a:lnTo>
                <a:lnTo>
                  <a:pt x="1163320" y="599427"/>
                </a:lnTo>
                <a:lnTo>
                  <a:pt x="1156512" y="596379"/>
                </a:lnTo>
                <a:lnTo>
                  <a:pt x="1154531" y="597979"/>
                </a:lnTo>
                <a:lnTo>
                  <a:pt x="1154480" y="602310"/>
                </a:lnTo>
                <a:lnTo>
                  <a:pt x="1155547" y="606018"/>
                </a:lnTo>
                <a:lnTo>
                  <a:pt x="1178077" y="626986"/>
                </a:lnTo>
                <a:lnTo>
                  <a:pt x="1240294" y="695439"/>
                </a:lnTo>
                <a:lnTo>
                  <a:pt x="1244942" y="699820"/>
                </a:lnTo>
                <a:lnTo>
                  <a:pt x="1248587" y="705002"/>
                </a:lnTo>
                <a:lnTo>
                  <a:pt x="1253172" y="709295"/>
                </a:lnTo>
                <a:lnTo>
                  <a:pt x="1258557" y="712533"/>
                </a:lnTo>
                <a:lnTo>
                  <a:pt x="1259027" y="715403"/>
                </a:lnTo>
                <a:lnTo>
                  <a:pt x="1260475" y="717461"/>
                </a:lnTo>
                <a:lnTo>
                  <a:pt x="1262240" y="717753"/>
                </a:lnTo>
                <a:lnTo>
                  <a:pt x="1263992" y="718045"/>
                </a:lnTo>
                <a:lnTo>
                  <a:pt x="1266190" y="725563"/>
                </a:lnTo>
                <a:lnTo>
                  <a:pt x="1269276" y="732155"/>
                </a:lnTo>
                <a:lnTo>
                  <a:pt x="1274635" y="733145"/>
                </a:lnTo>
                <a:lnTo>
                  <a:pt x="1276426" y="733475"/>
                </a:lnTo>
                <a:lnTo>
                  <a:pt x="1278216" y="733806"/>
                </a:lnTo>
                <a:lnTo>
                  <a:pt x="1285862" y="749071"/>
                </a:lnTo>
                <a:lnTo>
                  <a:pt x="1291653" y="755091"/>
                </a:lnTo>
                <a:lnTo>
                  <a:pt x="1294231" y="756539"/>
                </a:lnTo>
                <a:lnTo>
                  <a:pt x="1299387" y="759447"/>
                </a:lnTo>
                <a:lnTo>
                  <a:pt x="1307668" y="775614"/>
                </a:lnTo>
                <a:lnTo>
                  <a:pt x="1313802" y="782116"/>
                </a:lnTo>
                <a:lnTo>
                  <a:pt x="1316520" y="783755"/>
                </a:lnTo>
                <a:lnTo>
                  <a:pt x="1321943" y="787044"/>
                </a:lnTo>
                <a:lnTo>
                  <a:pt x="1325308" y="796239"/>
                </a:lnTo>
                <a:lnTo>
                  <a:pt x="1336090" y="811530"/>
                </a:lnTo>
                <a:lnTo>
                  <a:pt x="1341704" y="815086"/>
                </a:lnTo>
                <a:lnTo>
                  <a:pt x="1344498" y="816864"/>
                </a:lnTo>
                <a:lnTo>
                  <a:pt x="1451394" y="977366"/>
                </a:lnTo>
                <a:lnTo>
                  <a:pt x="1477505" y="1018844"/>
                </a:lnTo>
                <a:lnTo>
                  <a:pt x="1502460" y="1060869"/>
                </a:lnTo>
                <a:lnTo>
                  <a:pt x="1547812" y="1147279"/>
                </a:lnTo>
                <a:lnTo>
                  <a:pt x="1569262" y="1190942"/>
                </a:lnTo>
                <a:lnTo>
                  <a:pt x="1589544" y="1235163"/>
                </a:lnTo>
                <a:lnTo>
                  <a:pt x="1608670" y="1279931"/>
                </a:lnTo>
                <a:lnTo>
                  <a:pt x="1626628" y="1325270"/>
                </a:lnTo>
                <a:lnTo>
                  <a:pt x="1660105" y="1416875"/>
                </a:lnTo>
                <a:lnTo>
                  <a:pt x="1679092" y="1476895"/>
                </a:lnTo>
                <a:lnTo>
                  <a:pt x="1692910" y="1516341"/>
                </a:lnTo>
                <a:lnTo>
                  <a:pt x="1726565" y="1669935"/>
                </a:lnTo>
                <a:lnTo>
                  <a:pt x="1753933" y="1812404"/>
                </a:lnTo>
                <a:lnTo>
                  <a:pt x="1779219" y="1956320"/>
                </a:lnTo>
                <a:lnTo>
                  <a:pt x="1783346" y="1962188"/>
                </a:lnTo>
                <a:lnTo>
                  <a:pt x="1785213" y="1969236"/>
                </a:lnTo>
                <a:lnTo>
                  <a:pt x="1782775" y="1976805"/>
                </a:lnTo>
                <a:lnTo>
                  <a:pt x="1783080" y="1983854"/>
                </a:lnTo>
                <a:lnTo>
                  <a:pt x="1785975" y="1990166"/>
                </a:lnTo>
                <a:lnTo>
                  <a:pt x="1789201" y="1996948"/>
                </a:lnTo>
                <a:lnTo>
                  <a:pt x="1787588" y="1999068"/>
                </a:lnTo>
                <a:lnTo>
                  <a:pt x="1788566" y="2000465"/>
                </a:lnTo>
                <a:lnTo>
                  <a:pt x="1791119" y="2001875"/>
                </a:lnTo>
                <a:lnTo>
                  <a:pt x="1787690" y="2010232"/>
                </a:lnTo>
                <a:lnTo>
                  <a:pt x="1788185" y="2017560"/>
                </a:lnTo>
                <a:lnTo>
                  <a:pt x="1791335" y="2024227"/>
                </a:lnTo>
                <a:lnTo>
                  <a:pt x="1794789" y="2031339"/>
                </a:lnTo>
                <a:lnTo>
                  <a:pt x="1792173" y="2038654"/>
                </a:lnTo>
                <a:lnTo>
                  <a:pt x="1791246" y="2046135"/>
                </a:lnTo>
                <a:lnTo>
                  <a:pt x="1794078" y="2052383"/>
                </a:lnTo>
                <a:lnTo>
                  <a:pt x="1798650" y="2058860"/>
                </a:lnTo>
                <a:lnTo>
                  <a:pt x="1795373" y="2065248"/>
                </a:lnTo>
                <a:lnTo>
                  <a:pt x="1791004" y="2070061"/>
                </a:lnTo>
                <a:lnTo>
                  <a:pt x="1785975" y="2071751"/>
                </a:lnTo>
                <a:lnTo>
                  <a:pt x="1779689" y="2069439"/>
                </a:lnTo>
                <a:lnTo>
                  <a:pt x="1773593" y="2065197"/>
                </a:lnTo>
                <a:lnTo>
                  <a:pt x="1767306" y="2060689"/>
                </a:lnTo>
                <a:lnTo>
                  <a:pt x="1756664" y="2049983"/>
                </a:lnTo>
                <a:lnTo>
                  <a:pt x="1720367" y="2018334"/>
                </a:lnTo>
                <a:lnTo>
                  <a:pt x="1683346" y="1987842"/>
                </a:lnTo>
                <a:lnTo>
                  <a:pt x="1645627" y="1958555"/>
                </a:lnTo>
                <a:lnTo>
                  <a:pt x="1607223" y="1930514"/>
                </a:lnTo>
                <a:lnTo>
                  <a:pt x="1525397" y="1880527"/>
                </a:lnTo>
                <a:lnTo>
                  <a:pt x="1472387" y="1853806"/>
                </a:lnTo>
                <a:lnTo>
                  <a:pt x="1441704" y="1845551"/>
                </a:lnTo>
                <a:lnTo>
                  <a:pt x="1418196" y="1847456"/>
                </a:lnTo>
                <a:lnTo>
                  <a:pt x="1394167" y="1853044"/>
                </a:lnTo>
                <a:lnTo>
                  <a:pt x="1370876" y="1857463"/>
                </a:lnTo>
                <a:lnTo>
                  <a:pt x="1328623" y="1865858"/>
                </a:lnTo>
                <a:lnTo>
                  <a:pt x="1325575" y="1879180"/>
                </a:lnTo>
                <a:lnTo>
                  <a:pt x="1329575" y="1884857"/>
                </a:lnTo>
                <a:lnTo>
                  <a:pt x="1334833" y="1890102"/>
                </a:lnTo>
                <a:lnTo>
                  <a:pt x="1341081" y="1894573"/>
                </a:lnTo>
                <a:lnTo>
                  <a:pt x="1404632" y="1934044"/>
                </a:lnTo>
                <a:lnTo>
                  <a:pt x="1444358" y="1961756"/>
                </a:lnTo>
                <a:lnTo>
                  <a:pt x="1483372" y="1990661"/>
                </a:lnTo>
                <a:lnTo>
                  <a:pt x="1520621" y="2021484"/>
                </a:lnTo>
                <a:lnTo>
                  <a:pt x="1591830" y="2087245"/>
                </a:lnTo>
                <a:lnTo>
                  <a:pt x="1625752" y="2122157"/>
                </a:lnTo>
                <a:lnTo>
                  <a:pt x="1633093" y="2132584"/>
                </a:lnTo>
                <a:lnTo>
                  <a:pt x="1637703" y="2136927"/>
                </a:lnTo>
                <a:lnTo>
                  <a:pt x="1644142" y="2139442"/>
                </a:lnTo>
                <a:lnTo>
                  <a:pt x="1652485" y="2155698"/>
                </a:lnTo>
                <a:lnTo>
                  <a:pt x="1658645" y="2162238"/>
                </a:lnTo>
                <a:lnTo>
                  <a:pt x="1661350" y="2163864"/>
                </a:lnTo>
                <a:lnTo>
                  <a:pt x="1666760" y="2167140"/>
                </a:lnTo>
                <a:lnTo>
                  <a:pt x="1675079" y="2183358"/>
                </a:lnTo>
                <a:lnTo>
                  <a:pt x="1681264" y="2189924"/>
                </a:lnTo>
                <a:lnTo>
                  <a:pt x="1683994" y="2191588"/>
                </a:lnTo>
                <a:lnTo>
                  <a:pt x="1689442" y="2194915"/>
                </a:lnTo>
                <a:lnTo>
                  <a:pt x="1734235" y="2265095"/>
                </a:lnTo>
                <a:lnTo>
                  <a:pt x="1756105" y="2300541"/>
                </a:lnTo>
                <a:lnTo>
                  <a:pt x="1779028" y="2335276"/>
                </a:lnTo>
                <a:lnTo>
                  <a:pt x="1787067" y="2346693"/>
                </a:lnTo>
                <a:lnTo>
                  <a:pt x="1795729" y="2356789"/>
                </a:lnTo>
                <a:lnTo>
                  <a:pt x="1807641" y="2362670"/>
                </a:lnTo>
                <a:lnTo>
                  <a:pt x="1823339" y="2362873"/>
                </a:lnTo>
                <a:lnTo>
                  <a:pt x="1827860" y="2369299"/>
                </a:lnTo>
                <a:lnTo>
                  <a:pt x="1833930" y="2371306"/>
                </a:lnTo>
                <a:lnTo>
                  <a:pt x="1840966" y="2372474"/>
                </a:lnTo>
                <a:lnTo>
                  <a:pt x="1856028" y="2373998"/>
                </a:lnTo>
                <a:lnTo>
                  <a:pt x="1871637" y="2374100"/>
                </a:lnTo>
                <a:lnTo>
                  <a:pt x="1886635" y="2373338"/>
                </a:lnTo>
                <a:lnTo>
                  <a:pt x="1952917" y="2361577"/>
                </a:lnTo>
                <a:lnTo>
                  <a:pt x="2003767" y="2323490"/>
                </a:lnTo>
                <a:lnTo>
                  <a:pt x="2025434" y="2266048"/>
                </a:lnTo>
                <a:lnTo>
                  <a:pt x="2034590" y="2239353"/>
                </a:lnTo>
                <a:lnTo>
                  <a:pt x="2047849" y="2200859"/>
                </a:lnTo>
                <a:lnTo>
                  <a:pt x="2059292" y="2168588"/>
                </a:lnTo>
                <a:lnTo>
                  <a:pt x="2072144" y="2136114"/>
                </a:lnTo>
                <a:lnTo>
                  <a:pt x="2090610" y="2087346"/>
                </a:lnTo>
                <a:lnTo>
                  <a:pt x="2108174" y="2037321"/>
                </a:lnTo>
                <a:lnTo>
                  <a:pt x="2121344" y="1987651"/>
                </a:lnTo>
                <a:lnTo>
                  <a:pt x="2130742" y="1937054"/>
                </a:lnTo>
                <a:lnTo>
                  <a:pt x="2134920" y="1885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8F711817-05D3-4425-BF53-AF6A45920567}"/>
              </a:ext>
            </a:extLst>
          </p:cNvPr>
          <p:cNvSpPr/>
          <p:nvPr/>
        </p:nvSpPr>
        <p:spPr>
          <a:xfrm>
            <a:off x="4332990" y="6018163"/>
            <a:ext cx="4905895" cy="2223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F9CC5792-9915-4901-9C86-0DFCA75AF1EC}"/>
              </a:ext>
            </a:extLst>
          </p:cNvPr>
          <p:cNvSpPr/>
          <p:nvPr/>
        </p:nvSpPr>
        <p:spPr>
          <a:xfrm>
            <a:off x="12724665" y="6150962"/>
            <a:ext cx="1534242" cy="1916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198161" y="2345512"/>
            <a:ext cx="7194422" cy="356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4400"/>
              </a:lnSpc>
            </a:pPr>
            <a:r>
              <a:rPr lang="en-US" sz="12000" b="1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לא לאחר!!</a:t>
            </a:r>
          </a:p>
          <a:p>
            <a:pPr algn="ctr" rtl="1">
              <a:lnSpc>
                <a:spcPts val="6720"/>
              </a:lnSpc>
            </a:pPr>
            <a:r>
              <a:rPr lang="en-US" sz="5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לא </a:t>
            </a:r>
            <a:r>
              <a:rPr lang="en-US" sz="5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תתאפשר</a:t>
            </a:r>
            <a:r>
              <a:rPr lang="en-US" sz="5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5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כניסה</a:t>
            </a:r>
            <a:r>
              <a:rPr lang="en-US" sz="5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he-IL" sz="5600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</a:t>
            </a:r>
            <a:r>
              <a:rPr lang="en-US" sz="5600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</a:t>
            </a:r>
            <a:r>
              <a:rPr lang="he-IL" sz="5600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</a:t>
            </a:r>
            <a:r>
              <a:rPr lang="en-US" sz="5600" dirty="0" err="1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חר</a:t>
            </a:r>
            <a:r>
              <a:rPr lang="he-IL" sz="5600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</a:t>
            </a:r>
            <a:r>
              <a:rPr lang="en-US" sz="5600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he-IL" sz="5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</a:t>
            </a:r>
            <a:r>
              <a:rPr lang="en-US" sz="5600" dirty="0" err="1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בחינה</a:t>
            </a:r>
            <a:r>
              <a:rPr lang="en-US" sz="5600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endParaRPr lang="en-US" sz="5600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0" y="7352348"/>
            <a:ext cx="18288000" cy="2934652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5" name="TextBox 5"/>
          <p:cNvSpPr txBox="1"/>
          <p:nvPr/>
        </p:nvSpPr>
        <p:spPr>
          <a:xfrm>
            <a:off x="2064170" y="7615924"/>
            <a:ext cx="12267983" cy="2404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יש להתחבר לזום45 </a:t>
            </a:r>
            <a:r>
              <a:rPr lang="he-IL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דקות לפני תחילת הבחינה </a:t>
            </a:r>
            <a:r>
              <a:rPr lang="he-IL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מחשבון רשום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ולהמתין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בסבלנות בחדר ההמתנה עד שהמשגיח/ה </a:t>
            </a:r>
            <a:r>
              <a:rPr lang="en-US" sz="3600" dirty="0" err="1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יכניס</a:t>
            </a:r>
            <a:r>
              <a:rPr lang="en-US" sz="3600" dirty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אותך</a:t>
            </a:r>
            <a:endParaRPr lang="he-IL" sz="3600" dirty="0" smtClean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3600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המבחנים בפקולטה יתחילו ב 10:</a:t>
            </a:r>
            <a:r>
              <a:rPr lang="en-US" sz="3600" dirty="0" smtClean="0">
                <a:solidFill>
                  <a:srgbClr val="FFFFFF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XX</a:t>
            </a:r>
            <a:endParaRPr lang="en-US" sz="3600" dirty="0">
              <a:solidFill>
                <a:srgbClr val="FFFFFF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grpSp>
        <p:nvGrpSpPr>
          <p:cNvPr id="7" name="object 4">
            <a:extLst>
              <a:ext uri="{FF2B5EF4-FFF2-40B4-BE49-F238E27FC236}">
                <a16:creationId xmlns:a16="http://schemas.microsoft.com/office/drawing/2014/main" id="{8FD58E3C-B522-4F8B-ADA9-26D414ACFE99}"/>
              </a:ext>
            </a:extLst>
          </p:cNvPr>
          <p:cNvGrpSpPr/>
          <p:nvPr/>
        </p:nvGrpSpPr>
        <p:grpSpPr>
          <a:xfrm>
            <a:off x="2751134" y="2422419"/>
            <a:ext cx="4118610" cy="4032885"/>
            <a:chOff x="2751134" y="2422419"/>
            <a:chExt cx="4118610" cy="4032885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5BC9AF9-F14B-4424-B638-90C4C0BFFBF1}"/>
                </a:ext>
              </a:extLst>
            </p:cNvPr>
            <p:cNvSpPr/>
            <p:nvPr/>
          </p:nvSpPr>
          <p:spPr>
            <a:xfrm>
              <a:off x="2751134" y="2422419"/>
              <a:ext cx="4118610" cy="4032885"/>
            </a:xfrm>
            <a:custGeom>
              <a:avLst/>
              <a:gdLst/>
              <a:ahLst/>
              <a:cxnLst/>
              <a:rect l="l" t="t" r="r" b="b"/>
              <a:pathLst>
                <a:path w="4118609" h="4032885">
                  <a:moveTo>
                    <a:pt x="3866474" y="4032509"/>
                  </a:moveTo>
                  <a:lnTo>
                    <a:pt x="252068" y="4032509"/>
                  </a:lnTo>
                  <a:lnTo>
                    <a:pt x="200411" y="4029299"/>
                  </a:lnTo>
                  <a:lnTo>
                    <a:pt x="154065" y="4019950"/>
                  </a:lnTo>
                  <a:lnTo>
                    <a:pt x="113288" y="4004890"/>
                  </a:lnTo>
                  <a:lnTo>
                    <a:pt x="78338" y="3984544"/>
                  </a:lnTo>
                  <a:lnTo>
                    <a:pt x="49472" y="3959336"/>
                  </a:lnTo>
                  <a:lnTo>
                    <a:pt x="11022" y="3896040"/>
                  </a:lnTo>
                  <a:lnTo>
                    <a:pt x="1954" y="3858803"/>
                  </a:lnTo>
                  <a:lnTo>
                    <a:pt x="0" y="3818406"/>
                  </a:lnTo>
                  <a:lnTo>
                    <a:pt x="5418" y="3775276"/>
                  </a:lnTo>
                  <a:lnTo>
                    <a:pt x="18465" y="3729839"/>
                  </a:lnTo>
                  <a:lnTo>
                    <a:pt x="39400" y="3682519"/>
                  </a:lnTo>
                  <a:lnTo>
                    <a:pt x="1877455" y="144357"/>
                  </a:lnTo>
                  <a:lnTo>
                    <a:pt x="1903700" y="100248"/>
                  </a:lnTo>
                  <a:lnTo>
                    <a:pt x="1932153" y="64158"/>
                  </a:lnTo>
                  <a:lnTo>
                    <a:pt x="1962372" y="36089"/>
                  </a:lnTo>
                  <a:lnTo>
                    <a:pt x="2026343" y="4009"/>
                  </a:lnTo>
                  <a:lnTo>
                    <a:pt x="2059212" y="0"/>
                  </a:lnTo>
                  <a:lnTo>
                    <a:pt x="2092081" y="4009"/>
                  </a:lnTo>
                  <a:lnTo>
                    <a:pt x="2156052" y="36089"/>
                  </a:lnTo>
                  <a:lnTo>
                    <a:pt x="2186271" y="64158"/>
                  </a:lnTo>
                  <a:lnTo>
                    <a:pt x="2214724" y="100248"/>
                  </a:lnTo>
                  <a:lnTo>
                    <a:pt x="2240968" y="144357"/>
                  </a:lnTo>
                  <a:lnTo>
                    <a:pt x="4079024" y="3682637"/>
                  </a:lnTo>
                  <a:lnTo>
                    <a:pt x="4100010" y="3729930"/>
                  </a:lnTo>
                  <a:lnTo>
                    <a:pt x="4113097" y="3775345"/>
                  </a:lnTo>
                  <a:lnTo>
                    <a:pt x="4118542" y="3818456"/>
                  </a:lnTo>
                  <a:lnTo>
                    <a:pt x="4116605" y="3858837"/>
                  </a:lnTo>
                  <a:lnTo>
                    <a:pt x="4107546" y="3896063"/>
                  </a:lnTo>
                  <a:lnTo>
                    <a:pt x="4069097" y="3959345"/>
                  </a:lnTo>
                  <a:lnTo>
                    <a:pt x="4040225" y="3984548"/>
                  </a:lnTo>
                  <a:lnTo>
                    <a:pt x="4005268" y="4004892"/>
                  </a:lnTo>
                  <a:lnTo>
                    <a:pt x="3964484" y="4019951"/>
                  </a:lnTo>
                  <a:lnTo>
                    <a:pt x="3918133" y="4029299"/>
                  </a:lnTo>
                  <a:lnTo>
                    <a:pt x="3866474" y="4032509"/>
                  </a:lnTo>
                  <a:close/>
                </a:path>
              </a:pathLst>
            </a:custGeom>
            <a:solidFill>
              <a:srgbClr val="FFCC4D"/>
            </a:solidFill>
          </p:spPr>
          <p:txBody>
            <a:bodyPr wrap="square" lIns="0" tIns="0" rIns="0" bIns="0" rtlCol="0"/>
            <a:lstStyle/>
            <a:p>
              <a:endParaRPr>
                <a:latin typeface="Open Sans Hebrew" panose="00000500000000000000" pitchFamily="2" charset="-79"/>
                <a:cs typeface="Open Sans Hebrew" panose="00000500000000000000" pitchFamily="2" charset="-79"/>
              </a:endParaRPr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B226A88F-5A81-476D-BD12-01D3CCD9ACF9}"/>
                </a:ext>
              </a:extLst>
            </p:cNvPr>
            <p:cNvSpPr/>
            <p:nvPr/>
          </p:nvSpPr>
          <p:spPr>
            <a:xfrm>
              <a:off x="4525789" y="3341393"/>
              <a:ext cx="569595" cy="2686685"/>
            </a:xfrm>
            <a:custGeom>
              <a:avLst/>
              <a:gdLst/>
              <a:ahLst/>
              <a:cxnLst/>
              <a:rect l="l" t="t" r="r" b="b"/>
              <a:pathLst>
                <a:path w="569595" h="2686685">
                  <a:moveTo>
                    <a:pt x="284852" y="2686436"/>
                  </a:moveTo>
                  <a:lnTo>
                    <a:pt x="238704" y="2682703"/>
                  </a:lnTo>
                  <a:lnTo>
                    <a:pt x="194906" y="2671896"/>
                  </a:lnTo>
                  <a:lnTo>
                    <a:pt x="154048" y="2654606"/>
                  </a:lnTo>
                  <a:lnTo>
                    <a:pt x="116722" y="2631425"/>
                  </a:lnTo>
                  <a:lnTo>
                    <a:pt x="83518" y="2602941"/>
                  </a:lnTo>
                  <a:lnTo>
                    <a:pt x="55026" y="2569746"/>
                  </a:lnTo>
                  <a:lnTo>
                    <a:pt x="31838" y="2532431"/>
                  </a:lnTo>
                  <a:lnTo>
                    <a:pt x="14544" y="2491585"/>
                  </a:lnTo>
                  <a:lnTo>
                    <a:pt x="3734" y="2447799"/>
                  </a:lnTo>
                  <a:lnTo>
                    <a:pt x="0" y="2401664"/>
                  </a:lnTo>
                  <a:lnTo>
                    <a:pt x="3734" y="2355561"/>
                  </a:lnTo>
                  <a:lnTo>
                    <a:pt x="14544" y="2311801"/>
                  </a:lnTo>
                  <a:lnTo>
                    <a:pt x="31838" y="2270975"/>
                  </a:lnTo>
                  <a:lnTo>
                    <a:pt x="55026" y="2233675"/>
                  </a:lnTo>
                  <a:lnTo>
                    <a:pt x="83518" y="2200491"/>
                  </a:lnTo>
                  <a:lnTo>
                    <a:pt x="116722" y="2172014"/>
                  </a:lnTo>
                  <a:lnTo>
                    <a:pt x="154048" y="2148837"/>
                  </a:lnTo>
                  <a:lnTo>
                    <a:pt x="194906" y="2131550"/>
                  </a:lnTo>
                  <a:lnTo>
                    <a:pt x="238704" y="2120744"/>
                  </a:lnTo>
                  <a:lnTo>
                    <a:pt x="284852" y="2117010"/>
                  </a:lnTo>
                  <a:lnTo>
                    <a:pt x="330968" y="2120744"/>
                  </a:lnTo>
                  <a:lnTo>
                    <a:pt x="374740" y="2131550"/>
                  </a:lnTo>
                  <a:lnTo>
                    <a:pt x="415577" y="2148837"/>
                  </a:lnTo>
                  <a:lnTo>
                    <a:pt x="452889" y="2172014"/>
                  </a:lnTo>
                  <a:lnTo>
                    <a:pt x="486082" y="2200491"/>
                  </a:lnTo>
                  <a:lnTo>
                    <a:pt x="514566" y="2233675"/>
                  </a:lnTo>
                  <a:lnTo>
                    <a:pt x="537750" y="2270975"/>
                  </a:lnTo>
                  <a:lnTo>
                    <a:pt x="555043" y="2311801"/>
                  </a:lnTo>
                  <a:lnTo>
                    <a:pt x="565851" y="2355561"/>
                  </a:lnTo>
                  <a:lnTo>
                    <a:pt x="569586" y="2401664"/>
                  </a:lnTo>
                  <a:lnTo>
                    <a:pt x="565848" y="2447799"/>
                  </a:lnTo>
                  <a:lnTo>
                    <a:pt x="555031" y="2491585"/>
                  </a:lnTo>
                  <a:lnTo>
                    <a:pt x="537728" y="2532431"/>
                  </a:lnTo>
                  <a:lnTo>
                    <a:pt x="514533" y="2569746"/>
                  </a:lnTo>
                  <a:lnTo>
                    <a:pt x="486038" y="2602941"/>
                  </a:lnTo>
                  <a:lnTo>
                    <a:pt x="452838" y="2631425"/>
                  </a:lnTo>
                  <a:lnTo>
                    <a:pt x="415526" y="2654606"/>
                  </a:lnTo>
                  <a:lnTo>
                    <a:pt x="374695" y="2671896"/>
                  </a:lnTo>
                  <a:lnTo>
                    <a:pt x="330939" y="2682703"/>
                  </a:lnTo>
                  <a:lnTo>
                    <a:pt x="284852" y="2686436"/>
                  </a:lnTo>
                  <a:close/>
                </a:path>
                <a:path w="569595" h="2686685">
                  <a:moveTo>
                    <a:pt x="284734" y="1901695"/>
                  </a:moveTo>
                  <a:lnTo>
                    <a:pt x="236302" y="1898227"/>
                  </a:lnTo>
                  <a:lnTo>
                    <a:pt x="191204" y="1888025"/>
                  </a:lnTo>
                  <a:lnTo>
                    <a:pt x="150073" y="1871392"/>
                  </a:lnTo>
                  <a:lnTo>
                    <a:pt x="113539" y="1848632"/>
                  </a:lnTo>
                  <a:lnTo>
                    <a:pt x="82232" y="1820048"/>
                  </a:lnTo>
                  <a:lnTo>
                    <a:pt x="56784" y="1785943"/>
                  </a:lnTo>
                  <a:lnTo>
                    <a:pt x="37826" y="1746620"/>
                  </a:lnTo>
                  <a:lnTo>
                    <a:pt x="25988" y="1702383"/>
                  </a:lnTo>
                  <a:lnTo>
                    <a:pt x="21902" y="1653535"/>
                  </a:lnTo>
                  <a:lnTo>
                    <a:pt x="21902" y="248159"/>
                  </a:lnTo>
                  <a:lnTo>
                    <a:pt x="25988" y="199280"/>
                  </a:lnTo>
                  <a:lnTo>
                    <a:pt x="37826" y="155027"/>
                  </a:lnTo>
                  <a:lnTo>
                    <a:pt x="56784" y="115699"/>
                  </a:lnTo>
                  <a:lnTo>
                    <a:pt x="82232" y="81598"/>
                  </a:lnTo>
                  <a:lnTo>
                    <a:pt x="113539" y="53024"/>
                  </a:lnTo>
                  <a:lnTo>
                    <a:pt x="150073" y="30276"/>
                  </a:lnTo>
                  <a:lnTo>
                    <a:pt x="191204" y="13656"/>
                  </a:lnTo>
                  <a:lnTo>
                    <a:pt x="236302" y="3464"/>
                  </a:lnTo>
                  <a:lnTo>
                    <a:pt x="284734" y="0"/>
                  </a:lnTo>
                  <a:lnTo>
                    <a:pt x="332240" y="3584"/>
                  </a:lnTo>
                  <a:lnTo>
                    <a:pt x="376853" y="14077"/>
                  </a:lnTo>
                  <a:lnTo>
                    <a:pt x="417855" y="31087"/>
                  </a:lnTo>
                  <a:lnTo>
                    <a:pt x="454524" y="54225"/>
                  </a:lnTo>
                  <a:lnTo>
                    <a:pt x="486141" y="83100"/>
                  </a:lnTo>
                  <a:lnTo>
                    <a:pt x="511986" y="117321"/>
                  </a:lnTo>
                  <a:lnTo>
                    <a:pt x="531338" y="156499"/>
                  </a:lnTo>
                  <a:lnTo>
                    <a:pt x="543477" y="200241"/>
                  </a:lnTo>
                  <a:lnTo>
                    <a:pt x="547683" y="248159"/>
                  </a:lnTo>
                  <a:lnTo>
                    <a:pt x="547683" y="1653535"/>
                  </a:lnTo>
                  <a:lnTo>
                    <a:pt x="543477" y="1701453"/>
                  </a:lnTo>
                  <a:lnTo>
                    <a:pt x="531338" y="1745196"/>
                  </a:lnTo>
                  <a:lnTo>
                    <a:pt x="511986" y="1784373"/>
                  </a:lnTo>
                  <a:lnTo>
                    <a:pt x="486141" y="1818595"/>
                  </a:lnTo>
                  <a:lnTo>
                    <a:pt x="454524" y="1847470"/>
                  </a:lnTo>
                  <a:lnTo>
                    <a:pt x="417855" y="1870608"/>
                  </a:lnTo>
                  <a:lnTo>
                    <a:pt x="376853" y="1887618"/>
                  </a:lnTo>
                  <a:lnTo>
                    <a:pt x="332240" y="1898111"/>
                  </a:lnTo>
                  <a:lnTo>
                    <a:pt x="284734" y="190169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>
                <a:latin typeface="Open Sans Hebrew" panose="00000500000000000000" pitchFamily="2" charset="-79"/>
                <a:cs typeface="Open Sans Hebrew" panose="00000500000000000000" pitchFamily="2" charset="-79"/>
              </a:endParaRPr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8FCC85DD-854C-4C00-A7E3-ABB7C56AE549}"/>
              </a:ext>
            </a:extLst>
          </p:cNvPr>
          <p:cNvSpPr/>
          <p:nvPr/>
        </p:nvSpPr>
        <p:spPr>
          <a:xfrm>
            <a:off x="14791830" y="7671668"/>
            <a:ext cx="1084580" cy="1266825"/>
          </a:xfrm>
          <a:custGeom>
            <a:avLst/>
            <a:gdLst/>
            <a:ahLst/>
            <a:cxnLst/>
            <a:rect l="l" t="t" r="r" b="b"/>
            <a:pathLst>
              <a:path w="1084580" h="1266825">
                <a:moveTo>
                  <a:pt x="723019" y="120649"/>
                </a:moveTo>
                <a:lnTo>
                  <a:pt x="361509" y="120649"/>
                </a:lnTo>
                <a:lnTo>
                  <a:pt x="361509" y="0"/>
                </a:lnTo>
                <a:lnTo>
                  <a:pt x="723019" y="0"/>
                </a:lnTo>
                <a:lnTo>
                  <a:pt x="723019" y="120649"/>
                </a:lnTo>
                <a:close/>
              </a:path>
              <a:path w="1084580" h="1266825">
                <a:moveTo>
                  <a:pt x="541963" y="1266824"/>
                </a:moveTo>
                <a:lnTo>
                  <a:pt x="495139" y="1264831"/>
                </a:lnTo>
                <a:lnTo>
                  <a:pt x="449433" y="1258960"/>
                </a:lnTo>
                <a:lnTo>
                  <a:pt x="405006" y="1249375"/>
                </a:lnTo>
                <a:lnTo>
                  <a:pt x="362020" y="1236239"/>
                </a:lnTo>
                <a:lnTo>
                  <a:pt x="320637" y="1219714"/>
                </a:lnTo>
                <a:lnTo>
                  <a:pt x="281017" y="1199963"/>
                </a:lnTo>
                <a:lnTo>
                  <a:pt x="243324" y="1177151"/>
                </a:lnTo>
                <a:lnTo>
                  <a:pt x="207717" y="1151439"/>
                </a:lnTo>
                <a:lnTo>
                  <a:pt x="174359" y="1122991"/>
                </a:lnTo>
                <a:lnTo>
                  <a:pt x="143412" y="1091970"/>
                </a:lnTo>
                <a:lnTo>
                  <a:pt x="115036" y="1058540"/>
                </a:lnTo>
                <a:lnTo>
                  <a:pt x="89394" y="1022862"/>
                </a:lnTo>
                <a:lnTo>
                  <a:pt x="66646" y="985100"/>
                </a:lnTo>
                <a:lnTo>
                  <a:pt x="46955" y="945417"/>
                </a:lnTo>
                <a:lnTo>
                  <a:pt x="30482" y="903977"/>
                </a:lnTo>
                <a:lnTo>
                  <a:pt x="17388" y="860942"/>
                </a:lnTo>
                <a:lnTo>
                  <a:pt x="7835" y="816475"/>
                </a:lnTo>
                <a:lnTo>
                  <a:pt x="1985" y="770740"/>
                </a:lnTo>
                <a:lnTo>
                  <a:pt x="0" y="723899"/>
                </a:lnTo>
                <a:lnTo>
                  <a:pt x="1985" y="677058"/>
                </a:lnTo>
                <a:lnTo>
                  <a:pt x="7835" y="631323"/>
                </a:lnTo>
                <a:lnTo>
                  <a:pt x="17388" y="586856"/>
                </a:lnTo>
                <a:lnTo>
                  <a:pt x="30482" y="543821"/>
                </a:lnTo>
                <a:lnTo>
                  <a:pt x="46955" y="502381"/>
                </a:lnTo>
                <a:lnTo>
                  <a:pt x="66646" y="462699"/>
                </a:lnTo>
                <a:lnTo>
                  <a:pt x="89394" y="424937"/>
                </a:lnTo>
                <a:lnTo>
                  <a:pt x="115036" y="389259"/>
                </a:lnTo>
                <a:lnTo>
                  <a:pt x="143412" y="355828"/>
                </a:lnTo>
                <a:lnTo>
                  <a:pt x="174359" y="324807"/>
                </a:lnTo>
                <a:lnTo>
                  <a:pt x="207717" y="296359"/>
                </a:lnTo>
                <a:lnTo>
                  <a:pt x="243324" y="270648"/>
                </a:lnTo>
                <a:lnTo>
                  <a:pt x="281017" y="247835"/>
                </a:lnTo>
                <a:lnTo>
                  <a:pt x="320637" y="228085"/>
                </a:lnTo>
                <a:lnTo>
                  <a:pt x="362020" y="211560"/>
                </a:lnTo>
                <a:lnTo>
                  <a:pt x="405006" y="198423"/>
                </a:lnTo>
                <a:lnTo>
                  <a:pt x="449433" y="188838"/>
                </a:lnTo>
                <a:lnTo>
                  <a:pt x="495139" y="182968"/>
                </a:lnTo>
                <a:lnTo>
                  <a:pt x="541963" y="180974"/>
                </a:lnTo>
                <a:lnTo>
                  <a:pt x="596164" y="183664"/>
                </a:lnTo>
                <a:lnTo>
                  <a:pt x="648847" y="191555"/>
                </a:lnTo>
                <a:lnTo>
                  <a:pt x="699749" y="204385"/>
                </a:lnTo>
                <a:lnTo>
                  <a:pt x="748607" y="221890"/>
                </a:lnTo>
                <a:lnTo>
                  <a:pt x="795156" y="243806"/>
                </a:lnTo>
                <a:lnTo>
                  <a:pt x="839134" y="269868"/>
                </a:lnTo>
                <a:lnTo>
                  <a:pt x="880276" y="299815"/>
                </a:lnTo>
                <a:lnTo>
                  <a:pt x="1050788" y="299815"/>
                </a:lnTo>
                <a:lnTo>
                  <a:pt x="1048981" y="301624"/>
                </a:lnTo>
                <a:lnTo>
                  <a:pt x="542264" y="301624"/>
                </a:lnTo>
                <a:lnTo>
                  <a:pt x="493089" y="304466"/>
                </a:lnTo>
                <a:lnTo>
                  <a:pt x="445577" y="312780"/>
                </a:lnTo>
                <a:lnTo>
                  <a:pt x="400045" y="326249"/>
                </a:lnTo>
                <a:lnTo>
                  <a:pt x="356810" y="344555"/>
                </a:lnTo>
                <a:lnTo>
                  <a:pt x="316189" y="367382"/>
                </a:lnTo>
                <a:lnTo>
                  <a:pt x="278499" y="394412"/>
                </a:lnTo>
                <a:lnTo>
                  <a:pt x="244056" y="425328"/>
                </a:lnTo>
                <a:lnTo>
                  <a:pt x="213178" y="459813"/>
                </a:lnTo>
                <a:lnTo>
                  <a:pt x="186181" y="497549"/>
                </a:lnTo>
                <a:lnTo>
                  <a:pt x="163382" y="538220"/>
                </a:lnTo>
                <a:lnTo>
                  <a:pt x="145097" y="581507"/>
                </a:lnTo>
                <a:lnTo>
                  <a:pt x="131645" y="627094"/>
                </a:lnTo>
                <a:lnTo>
                  <a:pt x="123341" y="674664"/>
                </a:lnTo>
                <a:lnTo>
                  <a:pt x="120503" y="723899"/>
                </a:lnTo>
                <a:lnTo>
                  <a:pt x="123341" y="773134"/>
                </a:lnTo>
                <a:lnTo>
                  <a:pt x="131645" y="820704"/>
                </a:lnTo>
                <a:lnTo>
                  <a:pt x="145097" y="866291"/>
                </a:lnTo>
                <a:lnTo>
                  <a:pt x="163382" y="909579"/>
                </a:lnTo>
                <a:lnTo>
                  <a:pt x="186181" y="950249"/>
                </a:lnTo>
                <a:lnTo>
                  <a:pt x="213178" y="987986"/>
                </a:lnTo>
                <a:lnTo>
                  <a:pt x="244056" y="1022470"/>
                </a:lnTo>
                <a:lnTo>
                  <a:pt x="278499" y="1053386"/>
                </a:lnTo>
                <a:lnTo>
                  <a:pt x="316189" y="1080416"/>
                </a:lnTo>
                <a:lnTo>
                  <a:pt x="356810" y="1103243"/>
                </a:lnTo>
                <a:lnTo>
                  <a:pt x="400045" y="1121550"/>
                </a:lnTo>
                <a:lnTo>
                  <a:pt x="445577" y="1135018"/>
                </a:lnTo>
                <a:lnTo>
                  <a:pt x="493089" y="1143332"/>
                </a:lnTo>
                <a:lnTo>
                  <a:pt x="542264" y="1146174"/>
                </a:lnTo>
                <a:lnTo>
                  <a:pt x="882622" y="1146174"/>
                </a:lnTo>
                <a:lnTo>
                  <a:pt x="876439" y="1151439"/>
                </a:lnTo>
                <a:lnTo>
                  <a:pt x="840787" y="1177151"/>
                </a:lnTo>
                <a:lnTo>
                  <a:pt x="803051" y="1199963"/>
                </a:lnTo>
                <a:lnTo>
                  <a:pt x="763393" y="1219714"/>
                </a:lnTo>
                <a:lnTo>
                  <a:pt x="721975" y="1236239"/>
                </a:lnTo>
                <a:lnTo>
                  <a:pt x="678961" y="1249375"/>
                </a:lnTo>
                <a:lnTo>
                  <a:pt x="634512" y="1258960"/>
                </a:lnTo>
                <a:lnTo>
                  <a:pt x="588792" y="1264831"/>
                </a:lnTo>
                <a:lnTo>
                  <a:pt x="541963" y="1266824"/>
                </a:lnTo>
                <a:close/>
              </a:path>
              <a:path w="1084580" h="1266825">
                <a:moveTo>
                  <a:pt x="1050788" y="299815"/>
                </a:moveTo>
                <a:lnTo>
                  <a:pt x="880276" y="299815"/>
                </a:lnTo>
                <a:lnTo>
                  <a:pt x="966135" y="213852"/>
                </a:lnTo>
                <a:lnTo>
                  <a:pt x="988903" y="233764"/>
                </a:lnTo>
                <a:lnTo>
                  <a:pt x="1010683" y="254609"/>
                </a:lnTo>
                <a:lnTo>
                  <a:pt x="1031503" y="276415"/>
                </a:lnTo>
                <a:lnTo>
                  <a:pt x="1051391" y="299211"/>
                </a:lnTo>
                <a:lnTo>
                  <a:pt x="1050788" y="299815"/>
                </a:lnTo>
                <a:close/>
              </a:path>
              <a:path w="1084580" h="1266825">
                <a:moveTo>
                  <a:pt x="882622" y="1146174"/>
                </a:moveTo>
                <a:lnTo>
                  <a:pt x="542264" y="1146174"/>
                </a:lnTo>
                <a:lnTo>
                  <a:pt x="591440" y="1143332"/>
                </a:lnTo>
                <a:lnTo>
                  <a:pt x="638951" y="1135018"/>
                </a:lnTo>
                <a:lnTo>
                  <a:pt x="684483" y="1121550"/>
                </a:lnTo>
                <a:lnTo>
                  <a:pt x="727718" y="1103243"/>
                </a:lnTo>
                <a:lnTo>
                  <a:pt x="768339" y="1080416"/>
                </a:lnTo>
                <a:lnTo>
                  <a:pt x="806029" y="1053386"/>
                </a:lnTo>
                <a:lnTo>
                  <a:pt x="840472" y="1022470"/>
                </a:lnTo>
                <a:lnTo>
                  <a:pt x="871351" y="987986"/>
                </a:lnTo>
                <a:lnTo>
                  <a:pt x="898348" y="950249"/>
                </a:lnTo>
                <a:lnTo>
                  <a:pt x="921147" y="909579"/>
                </a:lnTo>
                <a:lnTo>
                  <a:pt x="939431" y="866291"/>
                </a:lnTo>
                <a:lnTo>
                  <a:pt x="952884" y="820704"/>
                </a:lnTo>
                <a:lnTo>
                  <a:pt x="961187" y="773134"/>
                </a:lnTo>
                <a:lnTo>
                  <a:pt x="964026" y="723899"/>
                </a:lnTo>
                <a:lnTo>
                  <a:pt x="961187" y="674664"/>
                </a:lnTo>
                <a:lnTo>
                  <a:pt x="952884" y="627094"/>
                </a:lnTo>
                <a:lnTo>
                  <a:pt x="939431" y="581507"/>
                </a:lnTo>
                <a:lnTo>
                  <a:pt x="921147" y="538220"/>
                </a:lnTo>
                <a:lnTo>
                  <a:pt x="898348" y="497549"/>
                </a:lnTo>
                <a:lnTo>
                  <a:pt x="871351" y="459813"/>
                </a:lnTo>
                <a:lnTo>
                  <a:pt x="840472" y="425328"/>
                </a:lnTo>
                <a:lnTo>
                  <a:pt x="806029" y="394412"/>
                </a:lnTo>
                <a:lnTo>
                  <a:pt x="768339" y="367382"/>
                </a:lnTo>
                <a:lnTo>
                  <a:pt x="727718" y="344555"/>
                </a:lnTo>
                <a:lnTo>
                  <a:pt x="684483" y="326249"/>
                </a:lnTo>
                <a:lnTo>
                  <a:pt x="638951" y="312780"/>
                </a:lnTo>
                <a:lnTo>
                  <a:pt x="591440" y="304466"/>
                </a:lnTo>
                <a:lnTo>
                  <a:pt x="542264" y="301624"/>
                </a:lnTo>
                <a:lnTo>
                  <a:pt x="1048981" y="301624"/>
                </a:lnTo>
                <a:lnTo>
                  <a:pt x="965532" y="385175"/>
                </a:lnTo>
                <a:lnTo>
                  <a:pt x="995553" y="426462"/>
                </a:lnTo>
                <a:lnTo>
                  <a:pt x="1021664" y="470530"/>
                </a:lnTo>
                <a:lnTo>
                  <a:pt x="1043607" y="517131"/>
                </a:lnTo>
                <a:lnTo>
                  <a:pt x="1061123" y="566016"/>
                </a:lnTo>
                <a:lnTo>
                  <a:pt x="1073954" y="616938"/>
                </a:lnTo>
                <a:lnTo>
                  <a:pt x="1081842" y="669648"/>
                </a:lnTo>
                <a:lnTo>
                  <a:pt x="1084529" y="723899"/>
                </a:lnTo>
                <a:lnTo>
                  <a:pt x="1082538" y="770740"/>
                </a:lnTo>
                <a:lnTo>
                  <a:pt x="1076675" y="816475"/>
                </a:lnTo>
                <a:lnTo>
                  <a:pt x="1067100" y="860942"/>
                </a:lnTo>
                <a:lnTo>
                  <a:pt x="1053978" y="903977"/>
                </a:lnTo>
                <a:lnTo>
                  <a:pt x="1037470" y="945417"/>
                </a:lnTo>
                <a:lnTo>
                  <a:pt x="1017740" y="985100"/>
                </a:lnTo>
                <a:lnTo>
                  <a:pt x="994950" y="1022862"/>
                </a:lnTo>
                <a:lnTo>
                  <a:pt x="969262" y="1058540"/>
                </a:lnTo>
                <a:lnTo>
                  <a:pt x="940839" y="1091970"/>
                </a:lnTo>
                <a:lnTo>
                  <a:pt x="909844" y="1122991"/>
                </a:lnTo>
                <a:lnTo>
                  <a:pt x="882622" y="1146174"/>
                </a:lnTo>
                <a:close/>
              </a:path>
              <a:path w="1084580" h="1266825">
                <a:moveTo>
                  <a:pt x="602516" y="784224"/>
                </a:moveTo>
                <a:lnTo>
                  <a:pt x="482013" y="784224"/>
                </a:lnTo>
                <a:lnTo>
                  <a:pt x="482013" y="422274"/>
                </a:lnTo>
                <a:lnTo>
                  <a:pt x="602516" y="422274"/>
                </a:lnTo>
                <a:lnTo>
                  <a:pt x="602516" y="784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1562</Words>
  <Application>Microsoft Office PowerPoint</Application>
  <PresentationFormat>מותאם אישית</PresentationFormat>
  <Paragraphs>217</Paragraphs>
  <Slides>26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4" baseType="lpstr">
      <vt:lpstr>Open Sans Hebrew</vt:lpstr>
      <vt:lpstr>Arial</vt:lpstr>
      <vt:lpstr>Calibri</vt:lpstr>
      <vt:lpstr>Times New Roman</vt:lpstr>
      <vt:lpstr>David Libre Regular Bold</vt:lpstr>
      <vt:lpstr>Guttman Yad-Brush</vt:lpstr>
      <vt:lpstr>MS Mincho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בחינות מקוונות - חוברת מידע לסטודנטי/ת</dc:title>
  <dc:creator>יוסי</dc:creator>
  <cp:lastModifiedBy>GaliaRe</cp:lastModifiedBy>
  <cp:revision>114</cp:revision>
  <dcterms:created xsi:type="dcterms:W3CDTF">2006-08-16T00:00:00Z</dcterms:created>
  <dcterms:modified xsi:type="dcterms:W3CDTF">2021-01-07T06:33:32Z</dcterms:modified>
  <dc:identifier>DAEP7Q3eilk</dc:identifier>
</cp:coreProperties>
</file>